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y="5143500" cx="9144000"/>
  <p:notesSz cx="6858000" cy="9144000"/>
  <p:embeddedFontLst>
    <p:embeddedFont>
      <p:font typeface="Ubuntu"/>
      <p:regular r:id="rId54"/>
      <p:bold r:id="rId55"/>
      <p:italic r:id="rId56"/>
      <p:boldItalic r:id="rId57"/>
    </p:embeddedFont>
    <p:embeddedFont>
      <p:font typeface="Josefin Slab"/>
      <p:regular r:id="rId58"/>
      <p:bold r:id="rId59"/>
      <p:italic r:id="rId60"/>
      <p:boldItalic r:id="rId61"/>
    </p:embeddedFont>
    <p:embeddedFont>
      <p:font typeface="Ubuntu Light"/>
      <p:regular r:id="rId62"/>
      <p:bold r:id="rId63"/>
      <p:italic r:id="rId64"/>
      <p:boldItalic r:id="rId65"/>
    </p:embeddedFont>
    <p:embeddedFont>
      <p:font typeface="Proxima Nova"/>
      <p:regular r:id="rId66"/>
      <p:bold r:id="rId67"/>
      <p:italic r:id="rId68"/>
      <p:boldItalic r:id="rId69"/>
    </p:embeddedFont>
    <p:embeddedFont>
      <p:font typeface="Ubuntu Medium"/>
      <p:regular r:id="rId70"/>
      <p:bold r:id="rId71"/>
      <p:italic r:id="rId72"/>
      <p:boldItalic r:id="rId73"/>
    </p:embeddedFont>
    <p:embeddedFont>
      <p:font typeface="Proxima Nova Semibold"/>
      <p:regular r:id="rId74"/>
      <p:bold r:id="rId75"/>
      <p:boldItalic r:id="rId76"/>
    </p:embeddedFont>
    <p:embeddedFont>
      <p:font typeface="Spectral Light"/>
      <p:regular r:id="rId77"/>
      <p:bold r:id="rId78"/>
      <p:italic r:id="rId79"/>
      <p:boldItalic r:id="rId80"/>
    </p:embeddedFont>
    <p:embeddedFont>
      <p:font typeface="Josefin Slab Light"/>
      <p:regular r:id="rId81"/>
      <p:bold r:id="rId82"/>
      <p:italic r:id="rId83"/>
      <p:boldItalic r:id="rId84"/>
    </p:embeddedFont>
    <p:embeddedFont>
      <p:font typeface="Quicksand Light"/>
      <p:regular r:id="rId85"/>
      <p:bold r:id="rId86"/>
    </p:embeddedFont>
    <p:embeddedFont>
      <p:font typeface="Josefin Slab SemiBold"/>
      <p:regular r:id="rId87"/>
      <p:bold r:id="rId88"/>
      <p:italic r:id="rId89"/>
      <p:boldItalic r:id="rId90"/>
    </p:embeddedFont>
    <p:embeddedFont>
      <p:font typeface="Montserrat"/>
      <p:regular r:id="rId91"/>
      <p:bold r:id="rId92"/>
      <p:italic r:id="rId93"/>
      <p:boldItalic r:id="rId94"/>
    </p:embeddedFont>
    <p:embeddedFont>
      <p:font typeface="Arvo"/>
      <p:regular r:id="rId95"/>
      <p:bold r:id="rId96"/>
      <p:italic r:id="rId97"/>
      <p:boldItalic r:id="rId98"/>
    </p:embeddedFont>
    <p:embeddedFont>
      <p:font typeface="Bodoni"/>
      <p:regular r:id="rId99"/>
      <p:bold r:id="rId100"/>
      <p:italic r:id="rId101"/>
      <p:boldItalic r:id="rId10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BDF7431-1A05-4ED7-A931-6E5D31DFED7B}">
  <a:tblStyle styleId="{ABDF7431-1A05-4ED7-A931-6E5D31DFED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102" Type="http://schemas.openxmlformats.org/officeDocument/2006/relationships/font" Target="fonts/Bodoni-boldItalic.fntdata"/><Relationship Id="rId101" Type="http://schemas.openxmlformats.org/officeDocument/2006/relationships/font" Target="fonts/Bodoni-italic.fntdata"/><Relationship Id="rId100" Type="http://schemas.openxmlformats.org/officeDocument/2006/relationships/font" Target="fonts/Bodoni-bold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95" Type="http://schemas.openxmlformats.org/officeDocument/2006/relationships/font" Target="fonts/Arvo-regular.fntdata"/><Relationship Id="rId94" Type="http://schemas.openxmlformats.org/officeDocument/2006/relationships/font" Target="fonts/Montserrat-boldItalic.fntdata"/><Relationship Id="rId97" Type="http://schemas.openxmlformats.org/officeDocument/2006/relationships/font" Target="fonts/Arvo-italic.fntdata"/><Relationship Id="rId96" Type="http://schemas.openxmlformats.org/officeDocument/2006/relationships/font" Target="fonts/Arvo-bold.fntdata"/><Relationship Id="rId11" Type="http://schemas.openxmlformats.org/officeDocument/2006/relationships/slide" Target="slides/slide5.xml"/><Relationship Id="rId99" Type="http://schemas.openxmlformats.org/officeDocument/2006/relationships/font" Target="fonts/Bodoni-regular.fntdata"/><Relationship Id="rId10" Type="http://schemas.openxmlformats.org/officeDocument/2006/relationships/slide" Target="slides/slide4.xml"/><Relationship Id="rId98" Type="http://schemas.openxmlformats.org/officeDocument/2006/relationships/font" Target="fonts/Arv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font" Target="fonts/Montserrat-regular.fntdata"/><Relationship Id="rId90" Type="http://schemas.openxmlformats.org/officeDocument/2006/relationships/font" Target="fonts/JosefinSlabSemiBold-boldItalic.fntdata"/><Relationship Id="rId93" Type="http://schemas.openxmlformats.org/officeDocument/2006/relationships/font" Target="fonts/Montserrat-italic.fntdata"/><Relationship Id="rId92" Type="http://schemas.openxmlformats.org/officeDocument/2006/relationships/font" Target="fonts/Montserrat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84" Type="http://schemas.openxmlformats.org/officeDocument/2006/relationships/font" Target="fonts/JosefinSlabLight-boldItalic.fntdata"/><Relationship Id="rId83" Type="http://schemas.openxmlformats.org/officeDocument/2006/relationships/font" Target="fonts/JosefinSlabLight-italic.fntdata"/><Relationship Id="rId86" Type="http://schemas.openxmlformats.org/officeDocument/2006/relationships/font" Target="fonts/QuicksandLight-bold.fntdata"/><Relationship Id="rId85" Type="http://schemas.openxmlformats.org/officeDocument/2006/relationships/font" Target="fonts/QuicksandLight-regular.fntdata"/><Relationship Id="rId88" Type="http://schemas.openxmlformats.org/officeDocument/2006/relationships/font" Target="fonts/JosefinSlabSemiBold-bold.fntdata"/><Relationship Id="rId87" Type="http://schemas.openxmlformats.org/officeDocument/2006/relationships/font" Target="fonts/JosefinSlabSemiBold-regular.fntdata"/><Relationship Id="rId89" Type="http://schemas.openxmlformats.org/officeDocument/2006/relationships/font" Target="fonts/JosefinSlabSemiBold-italic.fntdata"/><Relationship Id="rId80" Type="http://schemas.openxmlformats.org/officeDocument/2006/relationships/font" Target="fonts/SpectralLight-boldItalic.fntdata"/><Relationship Id="rId82" Type="http://schemas.openxmlformats.org/officeDocument/2006/relationships/font" Target="fonts/JosefinSlabLight-bold.fntdata"/><Relationship Id="rId81" Type="http://schemas.openxmlformats.org/officeDocument/2006/relationships/font" Target="fonts/JosefinSlabLigh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UbuntuMedium-boldItalic.fntdata"/><Relationship Id="rId72" Type="http://schemas.openxmlformats.org/officeDocument/2006/relationships/font" Target="fonts/UbuntuMedium-italic.fntdata"/><Relationship Id="rId75" Type="http://schemas.openxmlformats.org/officeDocument/2006/relationships/font" Target="fonts/ProximaNovaSemibold-bold.fntdata"/><Relationship Id="rId74" Type="http://schemas.openxmlformats.org/officeDocument/2006/relationships/font" Target="fonts/ProximaNovaSemibold-regular.fntdata"/><Relationship Id="rId77" Type="http://schemas.openxmlformats.org/officeDocument/2006/relationships/font" Target="fonts/SpectralLight-regular.fntdata"/><Relationship Id="rId76" Type="http://schemas.openxmlformats.org/officeDocument/2006/relationships/font" Target="fonts/ProximaNovaSemibold-boldItalic.fntdata"/><Relationship Id="rId79" Type="http://schemas.openxmlformats.org/officeDocument/2006/relationships/font" Target="fonts/SpectralLight-italic.fntdata"/><Relationship Id="rId78" Type="http://schemas.openxmlformats.org/officeDocument/2006/relationships/font" Target="fonts/SpectralLight-bold.fntdata"/><Relationship Id="rId71" Type="http://schemas.openxmlformats.org/officeDocument/2006/relationships/font" Target="fonts/UbuntuMedium-bold.fntdata"/><Relationship Id="rId70" Type="http://schemas.openxmlformats.org/officeDocument/2006/relationships/font" Target="fonts/UbuntuMedium-regular.fntdata"/><Relationship Id="rId62" Type="http://schemas.openxmlformats.org/officeDocument/2006/relationships/font" Target="fonts/UbuntuLight-regular.fntdata"/><Relationship Id="rId61" Type="http://schemas.openxmlformats.org/officeDocument/2006/relationships/font" Target="fonts/JosefinSlab-boldItalic.fntdata"/><Relationship Id="rId64" Type="http://schemas.openxmlformats.org/officeDocument/2006/relationships/font" Target="fonts/UbuntuLight-italic.fntdata"/><Relationship Id="rId63" Type="http://schemas.openxmlformats.org/officeDocument/2006/relationships/font" Target="fonts/UbuntuLight-bold.fntdata"/><Relationship Id="rId66" Type="http://schemas.openxmlformats.org/officeDocument/2006/relationships/font" Target="fonts/ProximaNova-regular.fntdata"/><Relationship Id="rId65" Type="http://schemas.openxmlformats.org/officeDocument/2006/relationships/font" Target="fonts/UbuntuLight-boldItalic.fntdata"/><Relationship Id="rId68" Type="http://schemas.openxmlformats.org/officeDocument/2006/relationships/font" Target="fonts/ProximaNova-italic.fntdata"/><Relationship Id="rId67" Type="http://schemas.openxmlformats.org/officeDocument/2006/relationships/font" Target="fonts/ProximaNova-bold.fntdata"/><Relationship Id="rId60" Type="http://schemas.openxmlformats.org/officeDocument/2006/relationships/font" Target="fonts/JosefinSlab-italic.fntdata"/><Relationship Id="rId69" Type="http://schemas.openxmlformats.org/officeDocument/2006/relationships/font" Target="fonts/ProximaNova-boldItalic.fntdata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font" Target="fonts/Ubuntu-bold.fntdata"/><Relationship Id="rId54" Type="http://schemas.openxmlformats.org/officeDocument/2006/relationships/font" Target="fonts/Ubuntu-regular.fntdata"/><Relationship Id="rId57" Type="http://schemas.openxmlformats.org/officeDocument/2006/relationships/font" Target="fonts/Ubuntu-boldItalic.fntdata"/><Relationship Id="rId56" Type="http://schemas.openxmlformats.org/officeDocument/2006/relationships/font" Target="fonts/Ubuntu-italic.fntdata"/><Relationship Id="rId59" Type="http://schemas.openxmlformats.org/officeDocument/2006/relationships/font" Target="fonts/JosefinSlab-bold.fntdata"/><Relationship Id="rId58" Type="http://schemas.openxmlformats.org/officeDocument/2006/relationships/font" Target="fonts/JosefinSlab-regular.fntdata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de7457949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de7457949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523b52df0_1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4523b52df0_1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de7457949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de7457949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df8358ba7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df8358ba7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de7457949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de7457949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523b52df0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523b52df0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de7457949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de7457949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de7457949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de7457949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4523b52df0_1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4523b52df0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4523b52df0_1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4523b52df0_1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de7457949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de7457949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de7457949_0_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de7457949_0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4523b52df0_1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4523b52df0_1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ea541527f_0_187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ea541527f_0_187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3de7457949_0_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3de7457949_0_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4523b52df0_1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4523b52df0_1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de7457949_0_7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3de7457949_0_7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4523b52df0_1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4523b52df0_1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3de7457949_0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3de7457949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3de7457949_0_7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3de7457949_0_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3de7457949_0_7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3de7457949_0_7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de7457949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de7457949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3de7457949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3de7457949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3de7457949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3de7457949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4c944e3e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4c944e3e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4c944e3e7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4c944e3e7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4c944e3e7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4c944e3e7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g4c944e3e76_0_10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" name="Google Shape;1315;g4c944e3e76_0_10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5" name="Shape 3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6" name="Google Shape;3806;g4c944e3e76_0_3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7" name="Google Shape;3807;g4c944e3e76_0_3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6" name="Shape 4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7" name="Google Shape;4517;g4c944e3e76_0_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8" name="Google Shape;4518;g4c944e3e76_0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3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4" name="Google Shape;4914;g4c944e3e76_0_4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5" name="Google Shape;4915;g4c944e3e76_0_4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7" name="Shape 5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8" name="Google Shape;5508;g4c944e3e76_0_48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9" name="Google Shape;5509;g4c944e3e76_0_4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523b52df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523b52df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3" name="Shape 6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4" name="Google Shape;6044;g4c944e3e76_0_5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5" name="Google Shape;6045;g4c944e3e76_0_5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9" name="Shape 6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0" name="Google Shape;6330;g4c944e3e76_0_5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1" name="Google Shape;6331;g4c944e3e76_0_5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2" name="Shape 6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3" name="Google Shape;6773;g4c944e3e76_0_60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4" name="Google Shape;6774;g4c944e3e76_0_6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9" name="Shape 7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0" name="Google Shape;7140;g4c944e3e76_0_6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1" name="Google Shape;7141;g4c944e3e76_0_6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4" name="Shape 7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5" name="Google Shape;7645;g4c944e3e76_0_6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6" name="Google Shape;7646;g4c944e3e76_0_6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1" name="Shape 8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2" name="Google Shape;8042;g4c944e3e76_0_7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3" name="Google Shape;8043;g4c944e3e76_0_7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9" name="Shape 8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0" name="Google Shape;8480;g4c944e3e76_0_77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1" name="Google Shape;8481;g4c944e3e76_0_7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51" name="Shape 8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2" name="Google Shape;8952;g4c944e3e76_0_8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3" name="Google Shape;8953;g4c944e3e76_0_8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de7457949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de7457949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de7457949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de7457949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de7457949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de7457949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de7457949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de7457949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de7457949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de7457949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78500" y="-9975"/>
            <a:ext cx="33936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358800" y="699200"/>
            <a:ext cx="7679400" cy="234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DEBA"/>
              </a:buClr>
              <a:buSzPts val="7200"/>
              <a:buFont typeface="Ubuntu"/>
              <a:buNone/>
              <a:defRPr b="1" sz="72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358794" y="2846353"/>
            <a:ext cx="71376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2">
  <p:cSld name="TITLE_AND_BODY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>
            <a:off x="0" y="-10900"/>
            <a:ext cx="4572000" cy="51543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 txBox="1"/>
          <p:nvPr>
            <p:ph idx="1" type="subTitle"/>
          </p:nvPr>
        </p:nvSpPr>
        <p:spPr>
          <a:xfrm>
            <a:off x="5721225" y="2462150"/>
            <a:ext cx="19893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9" name="Google Shape;59;p11"/>
          <p:cNvSpPr txBox="1"/>
          <p:nvPr>
            <p:ph idx="2" type="subTitle"/>
          </p:nvPr>
        </p:nvSpPr>
        <p:spPr>
          <a:xfrm>
            <a:off x="5721225" y="1804575"/>
            <a:ext cx="10872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DEBA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9AD4C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FE0CD"/>
              </a:solidFill>
            </a:endParaRPr>
          </a:p>
        </p:txBody>
      </p:sp>
      <p:sp>
        <p:nvSpPr>
          <p:cNvPr id="62" name="Google Shape;62;p12"/>
          <p:cNvSpPr/>
          <p:nvPr/>
        </p:nvSpPr>
        <p:spPr>
          <a:xfrm>
            <a:off x="4572000" y="-9975"/>
            <a:ext cx="4572000" cy="5153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2"/>
          <p:cNvSpPr txBox="1"/>
          <p:nvPr>
            <p:ph type="title"/>
          </p:nvPr>
        </p:nvSpPr>
        <p:spPr>
          <a:xfrm>
            <a:off x="1043000" y="954725"/>
            <a:ext cx="3525600" cy="64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4" name="Google Shape;64;p12"/>
          <p:cNvSpPr txBox="1"/>
          <p:nvPr>
            <p:ph idx="1" type="subTitle"/>
          </p:nvPr>
        </p:nvSpPr>
        <p:spPr>
          <a:xfrm>
            <a:off x="1042990" y="2256390"/>
            <a:ext cx="3206100" cy="25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65" name="Google Shape;65;p12"/>
          <p:cNvSpPr txBox="1"/>
          <p:nvPr>
            <p:ph idx="2" type="subTitle"/>
          </p:nvPr>
        </p:nvSpPr>
        <p:spPr>
          <a:xfrm>
            <a:off x="1043000" y="1598818"/>
            <a:ext cx="32061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66" name="Google Shape;66;p12"/>
          <p:cNvSpPr txBox="1"/>
          <p:nvPr>
            <p:ph idx="3" type="subTitle"/>
          </p:nvPr>
        </p:nvSpPr>
        <p:spPr>
          <a:xfrm>
            <a:off x="4904564" y="2256390"/>
            <a:ext cx="3206100" cy="25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67" name="Google Shape;67;p12"/>
          <p:cNvSpPr txBox="1"/>
          <p:nvPr>
            <p:ph idx="4" type="subTitle"/>
          </p:nvPr>
        </p:nvSpPr>
        <p:spPr>
          <a:xfrm>
            <a:off x="4904574" y="1598818"/>
            <a:ext cx="32061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 1">
  <p:cSld name="TITLE_AND_TWO_COLUMNS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FE0CD"/>
              </a:solidFill>
            </a:endParaRPr>
          </a:p>
        </p:txBody>
      </p:sp>
      <p:sp>
        <p:nvSpPr>
          <p:cNvPr id="70" name="Google Shape;70;p13"/>
          <p:cNvSpPr/>
          <p:nvPr/>
        </p:nvSpPr>
        <p:spPr>
          <a:xfrm>
            <a:off x="4572000" y="-9975"/>
            <a:ext cx="4572000" cy="5153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/>
          <p:cNvSpPr txBox="1"/>
          <p:nvPr>
            <p:ph idx="1" type="subTitle"/>
          </p:nvPr>
        </p:nvSpPr>
        <p:spPr>
          <a:xfrm>
            <a:off x="682940" y="2642615"/>
            <a:ext cx="3206100" cy="25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2" type="subTitle"/>
          </p:nvPr>
        </p:nvSpPr>
        <p:spPr>
          <a:xfrm>
            <a:off x="682950" y="1985043"/>
            <a:ext cx="32061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3" type="subTitle"/>
          </p:nvPr>
        </p:nvSpPr>
        <p:spPr>
          <a:xfrm>
            <a:off x="5254939" y="2642615"/>
            <a:ext cx="3206100" cy="25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4" type="subTitle"/>
          </p:nvPr>
        </p:nvSpPr>
        <p:spPr>
          <a:xfrm>
            <a:off x="5254949" y="1985043"/>
            <a:ext cx="32061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DEBA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nology design 3">
  <p:cSld name="TITLE_AND_TWO_COLUMNS_2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/>
          <p:nvPr/>
        </p:nvSpPr>
        <p:spPr>
          <a:xfrm>
            <a:off x="4572000" y="-9975"/>
            <a:ext cx="4572000" cy="5153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 txBox="1"/>
          <p:nvPr>
            <p:ph idx="1" type="subTitle"/>
          </p:nvPr>
        </p:nvSpPr>
        <p:spPr>
          <a:xfrm>
            <a:off x="1255325" y="2462150"/>
            <a:ext cx="19893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8" name="Google Shape;78;p14"/>
          <p:cNvSpPr txBox="1"/>
          <p:nvPr>
            <p:ph idx="2" type="subTitle"/>
          </p:nvPr>
        </p:nvSpPr>
        <p:spPr>
          <a:xfrm>
            <a:off x="2157425" y="1804575"/>
            <a:ext cx="10872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DEBA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/>
          <p:nvPr/>
        </p:nvSpPr>
        <p:spPr>
          <a:xfrm>
            <a:off x="5934075" y="1995175"/>
            <a:ext cx="2166600" cy="2743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3488700" y="1995175"/>
            <a:ext cx="2166600" cy="27438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DEBA"/>
              </a:solidFill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1043325" y="1995175"/>
            <a:ext cx="2166600" cy="2743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>
            <p:ph type="title"/>
          </p:nvPr>
        </p:nvSpPr>
        <p:spPr>
          <a:xfrm>
            <a:off x="780900" y="1164175"/>
            <a:ext cx="34212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4" name="Google Shape;84;p15"/>
          <p:cNvSpPr txBox="1"/>
          <p:nvPr>
            <p:ph idx="1" type="subTitle"/>
          </p:nvPr>
        </p:nvSpPr>
        <p:spPr>
          <a:xfrm>
            <a:off x="1199925" y="2897374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85" name="Google Shape;85;p15"/>
          <p:cNvSpPr txBox="1"/>
          <p:nvPr>
            <p:ph idx="2" type="subTitle"/>
          </p:nvPr>
        </p:nvSpPr>
        <p:spPr>
          <a:xfrm>
            <a:off x="1199927" y="2239800"/>
            <a:ext cx="18534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86" name="Google Shape;86;p15"/>
          <p:cNvSpPr txBox="1"/>
          <p:nvPr>
            <p:ph idx="3" type="subTitle"/>
          </p:nvPr>
        </p:nvSpPr>
        <p:spPr>
          <a:xfrm>
            <a:off x="3645300" y="2897374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87" name="Google Shape;87;p15"/>
          <p:cNvSpPr txBox="1"/>
          <p:nvPr>
            <p:ph idx="4" type="subTitle"/>
          </p:nvPr>
        </p:nvSpPr>
        <p:spPr>
          <a:xfrm>
            <a:off x="3645302" y="2239800"/>
            <a:ext cx="18534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88" name="Google Shape;88;p15"/>
          <p:cNvSpPr txBox="1"/>
          <p:nvPr>
            <p:ph idx="5" type="subTitle"/>
          </p:nvPr>
        </p:nvSpPr>
        <p:spPr>
          <a:xfrm>
            <a:off x="6090675" y="2897374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89" name="Google Shape;89;p15"/>
          <p:cNvSpPr txBox="1"/>
          <p:nvPr>
            <p:ph idx="6" type="subTitle"/>
          </p:nvPr>
        </p:nvSpPr>
        <p:spPr>
          <a:xfrm>
            <a:off x="6090677" y="2239800"/>
            <a:ext cx="18534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DEBA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1043325" y="695975"/>
            <a:ext cx="63318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92" name="Google Shape;92;p16"/>
          <p:cNvSpPr/>
          <p:nvPr/>
        </p:nvSpPr>
        <p:spPr>
          <a:xfrm>
            <a:off x="5934075" y="3069275"/>
            <a:ext cx="2166600" cy="1448400"/>
          </a:xfrm>
          <a:prstGeom prst="rect">
            <a:avLst/>
          </a:prstGeom>
          <a:solidFill>
            <a:srgbClr val="10101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3488700" y="3069275"/>
            <a:ext cx="2166600" cy="1448400"/>
          </a:xfrm>
          <a:prstGeom prst="rect">
            <a:avLst/>
          </a:prstGeom>
          <a:solidFill>
            <a:srgbClr val="20B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B7A1"/>
              </a:solidFill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1043325" y="3069275"/>
            <a:ext cx="2166600" cy="1448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5934075" y="1358075"/>
            <a:ext cx="2166600" cy="1448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3488700" y="1358075"/>
            <a:ext cx="2166600" cy="14484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DEBA"/>
              </a:solidFill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1043325" y="1358075"/>
            <a:ext cx="2166600" cy="1448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 txBox="1"/>
          <p:nvPr>
            <p:ph idx="1" type="subTitle"/>
          </p:nvPr>
        </p:nvSpPr>
        <p:spPr>
          <a:xfrm>
            <a:off x="1199925" y="1803861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2" type="subTitle"/>
          </p:nvPr>
        </p:nvSpPr>
        <p:spPr>
          <a:xfrm>
            <a:off x="1199925" y="1565694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0" name="Google Shape;100;p16"/>
          <p:cNvSpPr txBox="1"/>
          <p:nvPr>
            <p:ph idx="3" type="subTitle"/>
          </p:nvPr>
        </p:nvSpPr>
        <p:spPr>
          <a:xfrm>
            <a:off x="3645300" y="1803861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4" type="subTitle"/>
          </p:nvPr>
        </p:nvSpPr>
        <p:spPr>
          <a:xfrm>
            <a:off x="3645300" y="1565694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5" type="subTitle"/>
          </p:nvPr>
        </p:nvSpPr>
        <p:spPr>
          <a:xfrm>
            <a:off x="6090675" y="1803861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6" type="subTitle"/>
          </p:nvPr>
        </p:nvSpPr>
        <p:spPr>
          <a:xfrm>
            <a:off x="6090675" y="1565694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DEBA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4" name="Google Shape;104;p16"/>
          <p:cNvSpPr txBox="1"/>
          <p:nvPr>
            <p:ph idx="7" type="subTitle"/>
          </p:nvPr>
        </p:nvSpPr>
        <p:spPr>
          <a:xfrm>
            <a:off x="1199925" y="3514107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5" name="Google Shape;105;p16"/>
          <p:cNvSpPr txBox="1"/>
          <p:nvPr>
            <p:ph idx="8" type="subTitle"/>
          </p:nvPr>
        </p:nvSpPr>
        <p:spPr>
          <a:xfrm>
            <a:off x="1199925" y="3275939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6" name="Google Shape;106;p16"/>
          <p:cNvSpPr txBox="1"/>
          <p:nvPr>
            <p:ph idx="9" type="subTitle"/>
          </p:nvPr>
        </p:nvSpPr>
        <p:spPr>
          <a:xfrm>
            <a:off x="3645300" y="3514107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13" type="subTitle"/>
          </p:nvPr>
        </p:nvSpPr>
        <p:spPr>
          <a:xfrm>
            <a:off x="3645300" y="3275939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8" name="Google Shape;108;p16"/>
          <p:cNvSpPr txBox="1"/>
          <p:nvPr>
            <p:ph idx="14" type="subTitle"/>
          </p:nvPr>
        </p:nvSpPr>
        <p:spPr>
          <a:xfrm>
            <a:off x="6090675" y="3514107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09" name="Google Shape;109;p16"/>
          <p:cNvSpPr txBox="1"/>
          <p:nvPr>
            <p:ph idx="15" type="subTitle"/>
          </p:nvPr>
        </p:nvSpPr>
        <p:spPr>
          <a:xfrm>
            <a:off x="6090675" y="3275939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DEBA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Only">
  <p:cSld name="TITLE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532051" y="492550"/>
            <a:ext cx="80799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 b="1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 b="1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 b="1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 b="1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 b="1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 b="1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 b="1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Ubuntu"/>
              <a:buNone/>
              <a:defRPr b="1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">
  <p:cSld name="BIG_NUMBER">
    <p:bg>
      <p:bgPr>
        <a:solidFill>
          <a:srgbClr val="00DEBA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/>
          <p:nvPr/>
        </p:nvSpPr>
        <p:spPr>
          <a:xfrm>
            <a:off x="1171500" y="1740600"/>
            <a:ext cx="6819900" cy="1662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4" name="Google Shape;114;p18"/>
          <p:cNvSpPr txBox="1"/>
          <p:nvPr>
            <p:ph hasCustomPrompt="1" type="title"/>
          </p:nvPr>
        </p:nvSpPr>
        <p:spPr>
          <a:xfrm>
            <a:off x="707250" y="1887575"/>
            <a:ext cx="7729500" cy="95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Ubuntu"/>
              <a:buNone/>
              <a:defRPr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Ubuntu"/>
              <a:buNone/>
              <a:defRPr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Ubuntu"/>
              <a:buNone/>
              <a:defRPr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Ubuntu"/>
              <a:buNone/>
              <a:defRPr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Ubuntu"/>
              <a:buNone/>
              <a:defRPr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Ubuntu"/>
              <a:buNone/>
              <a:defRPr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Ubuntu"/>
              <a:buNone/>
              <a:defRPr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Ubuntu"/>
              <a:buNone/>
              <a:defRPr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8"/>
          <p:cNvSpPr txBox="1"/>
          <p:nvPr>
            <p:ph idx="1" type="subTitle"/>
          </p:nvPr>
        </p:nvSpPr>
        <p:spPr>
          <a:xfrm>
            <a:off x="850800" y="2837975"/>
            <a:ext cx="7442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&amp; some text slide 2">
  <p:cSld name="BIG_NUMBER_2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990600" y="687425"/>
            <a:ext cx="7162800" cy="37686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 txBox="1"/>
          <p:nvPr>
            <p:ph hasCustomPrompt="1" type="title"/>
          </p:nvPr>
        </p:nvSpPr>
        <p:spPr>
          <a:xfrm>
            <a:off x="2128750" y="762175"/>
            <a:ext cx="48864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19"/>
          <p:cNvSpPr txBox="1"/>
          <p:nvPr>
            <p:ph idx="1" type="subTitle"/>
          </p:nvPr>
        </p:nvSpPr>
        <p:spPr>
          <a:xfrm>
            <a:off x="1194950" y="1454975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hasCustomPrompt="1" idx="2" type="title"/>
          </p:nvPr>
        </p:nvSpPr>
        <p:spPr>
          <a:xfrm>
            <a:off x="2128750" y="1833775"/>
            <a:ext cx="48864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1" name="Google Shape;121;p19"/>
          <p:cNvSpPr txBox="1"/>
          <p:nvPr>
            <p:ph idx="3" type="subTitle"/>
          </p:nvPr>
        </p:nvSpPr>
        <p:spPr>
          <a:xfrm>
            <a:off x="1194950" y="2526575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122" name="Google Shape;122;p19"/>
          <p:cNvSpPr txBox="1"/>
          <p:nvPr>
            <p:ph hasCustomPrompt="1" idx="4" type="title"/>
          </p:nvPr>
        </p:nvSpPr>
        <p:spPr>
          <a:xfrm>
            <a:off x="2128750" y="3023950"/>
            <a:ext cx="48864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" name="Google Shape;123;p19"/>
          <p:cNvSpPr txBox="1"/>
          <p:nvPr>
            <p:ph idx="5" type="subTitle"/>
          </p:nvPr>
        </p:nvSpPr>
        <p:spPr>
          <a:xfrm>
            <a:off x="1194950" y="3716750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 1">
  <p:cSld name="BIG_NUMBER_1">
    <p:bg>
      <p:bgPr>
        <a:solidFill>
          <a:srgbClr val="00DEBA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/>
          <p:nvPr/>
        </p:nvSpPr>
        <p:spPr>
          <a:xfrm>
            <a:off x="1171500" y="1740600"/>
            <a:ext cx="6819900" cy="1662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6" name="Google Shape;126;p20"/>
          <p:cNvSpPr txBox="1"/>
          <p:nvPr>
            <p:ph idx="1" type="subTitle"/>
          </p:nvPr>
        </p:nvSpPr>
        <p:spPr>
          <a:xfrm>
            <a:off x="850800" y="2837975"/>
            <a:ext cx="7442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type="title"/>
          </p:nvPr>
        </p:nvSpPr>
        <p:spPr>
          <a:xfrm>
            <a:off x="532050" y="1630450"/>
            <a:ext cx="8079900" cy="13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TITLE_1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0" y="-52850"/>
            <a:ext cx="4572000" cy="5196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1167450" y="1183650"/>
            <a:ext cx="7976700" cy="143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DEBA"/>
              </a:buClr>
              <a:buSzPts val="5500"/>
              <a:buFont typeface="Ubuntu"/>
              <a:buNone/>
              <a:defRPr b="1" sz="55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1665921" y="2434025"/>
            <a:ext cx="34461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728147" y="2495825"/>
            <a:ext cx="937800" cy="4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hasCustomPrompt="1" idx="3" type="title"/>
          </p:nvPr>
        </p:nvSpPr>
        <p:spPr>
          <a:xfrm>
            <a:off x="728147" y="3004523"/>
            <a:ext cx="937800" cy="4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hasCustomPrompt="1" idx="4" type="title"/>
          </p:nvPr>
        </p:nvSpPr>
        <p:spPr>
          <a:xfrm>
            <a:off x="728147" y="3484369"/>
            <a:ext cx="937800" cy="4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hasCustomPrompt="1" idx="5" type="title"/>
          </p:nvPr>
        </p:nvSpPr>
        <p:spPr>
          <a:xfrm>
            <a:off x="728147" y="3986452"/>
            <a:ext cx="937800" cy="4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6" type="subTitle"/>
          </p:nvPr>
        </p:nvSpPr>
        <p:spPr>
          <a:xfrm>
            <a:off x="1665921" y="2942722"/>
            <a:ext cx="34461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7" type="subTitle"/>
          </p:nvPr>
        </p:nvSpPr>
        <p:spPr>
          <a:xfrm>
            <a:off x="1665921" y="3422568"/>
            <a:ext cx="34461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8" type="subTitle"/>
          </p:nvPr>
        </p:nvSpPr>
        <p:spPr>
          <a:xfrm>
            <a:off x="1665921" y="3924651"/>
            <a:ext cx="34461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 with image">
  <p:cSld name="CUSTOM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/>
          <p:nvPr/>
        </p:nvSpPr>
        <p:spPr>
          <a:xfrm>
            <a:off x="990600" y="909600"/>
            <a:ext cx="7162800" cy="33243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1"/>
          <p:cNvSpPr txBox="1"/>
          <p:nvPr>
            <p:ph type="title"/>
          </p:nvPr>
        </p:nvSpPr>
        <p:spPr>
          <a:xfrm>
            <a:off x="1974650" y="2969050"/>
            <a:ext cx="5234400" cy="9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Josefin Slab Light"/>
                <a:ea typeface="Josefin Slab Light"/>
                <a:cs typeface="Josefin Slab Light"/>
                <a:sym typeface="Josefin Slab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Josefin Slab Light"/>
                <a:ea typeface="Josefin Slab Light"/>
                <a:cs typeface="Josefin Slab Light"/>
                <a:sym typeface="Josefin Slab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Josefin Slab Light"/>
                <a:ea typeface="Josefin Slab Light"/>
                <a:cs typeface="Josefin Slab Light"/>
                <a:sym typeface="Josefin Slab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Josefin Slab Light"/>
                <a:ea typeface="Josefin Slab Light"/>
                <a:cs typeface="Josefin Slab Light"/>
                <a:sym typeface="Josefin Slab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Josefin Slab Light"/>
                <a:ea typeface="Josefin Slab Light"/>
                <a:cs typeface="Josefin Slab Light"/>
                <a:sym typeface="Josefin Slab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Josefin Slab Light"/>
                <a:ea typeface="Josefin Slab Light"/>
                <a:cs typeface="Josefin Slab Light"/>
                <a:sym typeface="Josefin Slab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Josefin Slab Light"/>
                <a:ea typeface="Josefin Slab Light"/>
                <a:cs typeface="Josefin Slab Light"/>
                <a:sym typeface="Josefin Slab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Josefin Slab Light"/>
                <a:ea typeface="Josefin Slab Light"/>
                <a:cs typeface="Josefin Slab Light"/>
                <a:sym typeface="Josefin Slab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Josefin Slab Light"/>
                <a:ea typeface="Josefin Slab Light"/>
                <a:cs typeface="Josefin Slab Light"/>
                <a:sym typeface="Josefin Slab Light"/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2" type="title"/>
          </p:nvPr>
        </p:nvSpPr>
        <p:spPr>
          <a:xfrm>
            <a:off x="532050" y="1630450"/>
            <a:ext cx="8079900" cy="13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ors">
  <p:cSld name="CUSTOM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/>
          <p:nvPr/>
        </p:nvSpPr>
        <p:spPr>
          <a:xfrm>
            <a:off x="0" y="0"/>
            <a:ext cx="4572000" cy="25716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FE0CD"/>
              </a:solidFill>
            </a:endParaRPr>
          </a:p>
        </p:txBody>
      </p:sp>
      <p:sp>
        <p:nvSpPr>
          <p:cNvPr id="135" name="Google Shape;135;p23"/>
          <p:cNvSpPr/>
          <p:nvPr/>
        </p:nvSpPr>
        <p:spPr>
          <a:xfrm>
            <a:off x="4572000" y="2571750"/>
            <a:ext cx="4572000" cy="25716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FE0CD"/>
              </a:solidFill>
            </a:endParaRPr>
          </a:p>
        </p:txBody>
      </p:sp>
      <p:sp>
        <p:nvSpPr>
          <p:cNvPr id="136" name="Google Shape;136;p23"/>
          <p:cNvSpPr/>
          <p:nvPr/>
        </p:nvSpPr>
        <p:spPr>
          <a:xfrm>
            <a:off x="4572000" y="-9975"/>
            <a:ext cx="4572000" cy="2581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3"/>
          <p:cNvSpPr/>
          <p:nvPr/>
        </p:nvSpPr>
        <p:spPr>
          <a:xfrm>
            <a:off x="0" y="2571750"/>
            <a:ext cx="4572000" cy="25716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FE0CD"/>
              </a:solidFill>
            </a:endParaRPr>
          </a:p>
        </p:txBody>
      </p:sp>
      <p:sp>
        <p:nvSpPr>
          <p:cNvPr id="138" name="Google Shape;138;p23"/>
          <p:cNvSpPr txBox="1"/>
          <p:nvPr>
            <p:ph idx="1" type="subTitle"/>
          </p:nvPr>
        </p:nvSpPr>
        <p:spPr>
          <a:xfrm>
            <a:off x="755400" y="1789075"/>
            <a:ext cx="3185400" cy="5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39" name="Google Shape;139;p23"/>
          <p:cNvSpPr txBox="1"/>
          <p:nvPr>
            <p:ph idx="2" type="subTitle"/>
          </p:nvPr>
        </p:nvSpPr>
        <p:spPr>
          <a:xfrm>
            <a:off x="462675" y="1361300"/>
            <a:ext cx="3771000" cy="5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40" name="Google Shape;140;p23"/>
          <p:cNvSpPr txBox="1"/>
          <p:nvPr>
            <p:ph idx="3" type="subTitle"/>
          </p:nvPr>
        </p:nvSpPr>
        <p:spPr>
          <a:xfrm>
            <a:off x="5265250" y="1789075"/>
            <a:ext cx="3185400" cy="5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41" name="Google Shape;141;p23"/>
          <p:cNvSpPr txBox="1"/>
          <p:nvPr>
            <p:ph idx="4" type="subTitle"/>
          </p:nvPr>
        </p:nvSpPr>
        <p:spPr>
          <a:xfrm>
            <a:off x="4972500" y="1361300"/>
            <a:ext cx="3771000" cy="5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DEBA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42" name="Google Shape;142;p23"/>
          <p:cNvSpPr txBox="1"/>
          <p:nvPr>
            <p:ph idx="5" type="subTitle"/>
          </p:nvPr>
        </p:nvSpPr>
        <p:spPr>
          <a:xfrm>
            <a:off x="755400" y="4345000"/>
            <a:ext cx="3185400" cy="5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43" name="Google Shape;143;p23"/>
          <p:cNvSpPr txBox="1"/>
          <p:nvPr>
            <p:ph idx="6" type="subTitle"/>
          </p:nvPr>
        </p:nvSpPr>
        <p:spPr>
          <a:xfrm>
            <a:off x="462675" y="3917225"/>
            <a:ext cx="3771000" cy="5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DEBA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7" type="subTitle"/>
          </p:nvPr>
        </p:nvSpPr>
        <p:spPr>
          <a:xfrm>
            <a:off x="5265250" y="4345000"/>
            <a:ext cx="3185400" cy="5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45" name="Google Shape;145;p23"/>
          <p:cNvSpPr txBox="1"/>
          <p:nvPr>
            <p:ph idx="8" type="subTitle"/>
          </p:nvPr>
        </p:nvSpPr>
        <p:spPr>
          <a:xfrm>
            <a:off x="4972500" y="3917225"/>
            <a:ext cx="3771000" cy="5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with text">
  <p:cSld name="BLANK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/>
          <p:nvPr/>
        </p:nvSpPr>
        <p:spPr>
          <a:xfrm>
            <a:off x="1171500" y="1740600"/>
            <a:ext cx="6819900" cy="1662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8" name="Google Shape;148;p24"/>
          <p:cNvSpPr txBox="1"/>
          <p:nvPr>
            <p:ph type="title"/>
          </p:nvPr>
        </p:nvSpPr>
        <p:spPr>
          <a:xfrm>
            <a:off x="532050" y="1902450"/>
            <a:ext cx="8079900" cy="13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7200"/>
              <a:buFont typeface="Ubuntu"/>
              <a:buNone/>
              <a:defRPr b="1" sz="7200">
                <a:solidFill>
                  <a:srgbClr val="EFD67E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1_1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-50"/>
            <a:ext cx="45720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4"/>
          <p:cNvSpPr txBox="1"/>
          <p:nvPr>
            <p:ph type="ctrTitle"/>
          </p:nvPr>
        </p:nvSpPr>
        <p:spPr>
          <a:xfrm>
            <a:off x="874675" y="852925"/>
            <a:ext cx="3050400" cy="34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DEBA"/>
              </a:buClr>
              <a:buSzPts val="3600"/>
              <a:buFont typeface="Ubuntu"/>
              <a:buNone/>
              <a:defRPr b="1" sz="36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" name="Google Shape;26;p4"/>
          <p:cNvSpPr/>
          <p:nvPr/>
        </p:nvSpPr>
        <p:spPr>
          <a:xfrm>
            <a:off x="6857950" y="0"/>
            <a:ext cx="2285700" cy="2561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4572100" y="0"/>
            <a:ext cx="2285700" cy="25617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6857950" y="2561700"/>
            <a:ext cx="2285700" cy="25821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image">
  <p:cSld name="TITLE_1_1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1046725" y="-10050"/>
            <a:ext cx="3961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" name="Google Shape;31;p5"/>
          <p:cNvSpPr txBox="1"/>
          <p:nvPr>
            <p:ph type="ctrTitle"/>
          </p:nvPr>
        </p:nvSpPr>
        <p:spPr>
          <a:xfrm>
            <a:off x="1420675" y="575075"/>
            <a:ext cx="3184800" cy="272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Ubuntu"/>
              <a:buNone/>
              <a:defRPr b="1" sz="3600">
                <a:latin typeface="Ubuntu"/>
                <a:ea typeface="Ubuntu"/>
                <a:cs typeface="Ubuntu"/>
                <a:sym typeface="Ubuntu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1420675" y="3234125"/>
            <a:ext cx="2510700" cy="12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" type="secHead">
  <p:cSld name="SECTION_HEADER">
    <p:bg>
      <p:bgPr>
        <a:noFill/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0" y="909600"/>
            <a:ext cx="5457900" cy="33243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7486650" y="909600"/>
            <a:ext cx="1657200" cy="33243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329575" y="1489250"/>
            <a:ext cx="6779700" cy="15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Montserrat"/>
              <a:buNone/>
              <a:defRPr sz="48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6"/>
          <p:cNvSpPr txBox="1"/>
          <p:nvPr>
            <p:ph idx="1" type="subTitle"/>
          </p:nvPr>
        </p:nvSpPr>
        <p:spPr>
          <a:xfrm>
            <a:off x="329575" y="3076583"/>
            <a:ext cx="27702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i="1"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i="1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i="1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i="1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i="1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i="1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i="1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i="1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i="1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1">
  <p:cSld name="SECTION_HEADER_1">
    <p:bg>
      <p:bgPr>
        <a:noFill/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0" y="909600"/>
            <a:ext cx="5457900" cy="33243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/>
          <p:nvPr/>
        </p:nvSpPr>
        <p:spPr>
          <a:xfrm>
            <a:off x="7486650" y="909600"/>
            <a:ext cx="1657200" cy="33243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3312725" y="2462150"/>
            <a:ext cx="19893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2" type="subTitle"/>
          </p:nvPr>
        </p:nvSpPr>
        <p:spPr>
          <a:xfrm>
            <a:off x="3312726" y="1804575"/>
            <a:ext cx="10872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rgbClr val="434343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>
            <a:off x="990600" y="909600"/>
            <a:ext cx="7162800" cy="33243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8"/>
          <p:cNvSpPr txBox="1"/>
          <p:nvPr>
            <p:ph idx="1" type="subTitle"/>
          </p:nvPr>
        </p:nvSpPr>
        <p:spPr>
          <a:xfrm>
            <a:off x="1609050" y="1249825"/>
            <a:ext cx="5925900" cy="20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2" type="subTitle"/>
          </p:nvPr>
        </p:nvSpPr>
        <p:spPr>
          <a:xfrm>
            <a:off x="1294050" y="3353525"/>
            <a:ext cx="65559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i="1"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i="1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i="1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i="1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i="1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i="1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i="1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i="1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i="1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/>
          <p:nvPr/>
        </p:nvSpPr>
        <p:spPr>
          <a:xfrm rot="10800000">
            <a:off x="3685950" y="909600"/>
            <a:ext cx="5457900" cy="3324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9"/>
          <p:cNvSpPr/>
          <p:nvPr/>
        </p:nvSpPr>
        <p:spPr>
          <a:xfrm rot="10800000">
            <a:off x="0" y="909600"/>
            <a:ext cx="1657200" cy="3324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9"/>
          <p:cNvSpPr txBox="1"/>
          <p:nvPr>
            <p:ph type="title"/>
          </p:nvPr>
        </p:nvSpPr>
        <p:spPr>
          <a:xfrm>
            <a:off x="4086100" y="1233450"/>
            <a:ext cx="47367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Ubuntu"/>
              <a:buNone/>
              <a:defRPr b="1"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" type="body"/>
          </p:nvPr>
        </p:nvSpPr>
        <p:spPr>
          <a:xfrm>
            <a:off x="4086100" y="1786050"/>
            <a:ext cx="4291200" cy="21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⏷"/>
              <a:defRPr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⏷"/>
              <a:defRPr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⏷"/>
              <a:defRPr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⏷"/>
              <a:defRPr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⏷"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⏷"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⏷"/>
              <a:defRPr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⏷"/>
              <a:defRPr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⏷"/>
              <a:defRPr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 slide">
  <p:cSld name="TITLE_AND_BODY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/>
          <p:nvPr/>
        </p:nvSpPr>
        <p:spPr>
          <a:xfrm>
            <a:off x="0" y="-10900"/>
            <a:ext cx="4572000" cy="5154300"/>
          </a:xfrm>
          <a:prstGeom prst="rect">
            <a:avLst/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 txBox="1"/>
          <p:nvPr>
            <p:ph type="title"/>
          </p:nvPr>
        </p:nvSpPr>
        <p:spPr>
          <a:xfrm>
            <a:off x="-1553975" y="1788750"/>
            <a:ext cx="7655100" cy="10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Ubuntu"/>
              <a:buNone/>
              <a:defRPr sz="6000">
                <a:latin typeface="Ubuntu"/>
                <a:ea typeface="Ubuntu"/>
                <a:cs typeface="Ubuntu"/>
                <a:sym typeface="Ubuntu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Ubuntu"/>
              <a:buNone/>
              <a:defRPr sz="6000">
                <a:latin typeface="Ubuntu"/>
                <a:ea typeface="Ubuntu"/>
                <a:cs typeface="Ubuntu"/>
                <a:sym typeface="Ubuntu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Ubuntu"/>
              <a:buNone/>
              <a:defRPr sz="6000">
                <a:latin typeface="Ubuntu"/>
                <a:ea typeface="Ubuntu"/>
                <a:cs typeface="Ubuntu"/>
                <a:sym typeface="Ubuntu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Ubuntu"/>
              <a:buNone/>
              <a:defRPr sz="6000">
                <a:latin typeface="Ubuntu"/>
                <a:ea typeface="Ubuntu"/>
                <a:cs typeface="Ubuntu"/>
                <a:sym typeface="Ubuntu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Ubuntu"/>
              <a:buNone/>
              <a:defRPr sz="6000">
                <a:latin typeface="Ubuntu"/>
                <a:ea typeface="Ubuntu"/>
                <a:cs typeface="Ubuntu"/>
                <a:sym typeface="Ubuntu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Ubuntu"/>
              <a:buNone/>
              <a:defRPr sz="6000">
                <a:latin typeface="Ubuntu"/>
                <a:ea typeface="Ubuntu"/>
                <a:cs typeface="Ubuntu"/>
                <a:sym typeface="Ubuntu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Ubuntu"/>
              <a:buNone/>
              <a:defRPr sz="6000">
                <a:latin typeface="Ubuntu"/>
                <a:ea typeface="Ubuntu"/>
                <a:cs typeface="Ubuntu"/>
                <a:sym typeface="Ubuntu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Ubuntu"/>
              <a:buNone/>
              <a:defRPr sz="6000"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5" name="Google Shape;55;p10"/>
          <p:cNvSpPr txBox="1"/>
          <p:nvPr>
            <p:ph idx="1" type="subTitle"/>
          </p:nvPr>
        </p:nvSpPr>
        <p:spPr>
          <a:xfrm>
            <a:off x="683025" y="2650000"/>
            <a:ext cx="3206100" cy="25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9AD4C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defRPr b="1" sz="2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Josefin Slab Light"/>
              <a:buChar char="●"/>
              <a:defRPr sz="1600">
                <a:solidFill>
                  <a:srgbClr val="999999"/>
                </a:solidFill>
                <a:latin typeface="Josefin Slab Light"/>
                <a:ea typeface="Josefin Slab Light"/>
                <a:cs typeface="Josefin Slab Light"/>
                <a:sym typeface="Josefin Slab Light"/>
              </a:defRPr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Josefin Slab Light"/>
              <a:buChar char="○"/>
              <a:defRPr sz="1600">
                <a:solidFill>
                  <a:srgbClr val="999999"/>
                </a:solidFill>
                <a:latin typeface="Josefin Slab Light"/>
                <a:ea typeface="Josefin Slab Light"/>
                <a:cs typeface="Josefin Slab Light"/>
                <a:sym typeface="Josefin Slab Light"/>
              </a:defRPr>
            </a:lvl2pPr>
            <a:lvl3pPr indent="-3238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Josefin Slab Light"/>
              <a:buChar char="■"/>
              <a:defRPr sz="1500">
                <a:solidFill>
                  <a:srgbClr val="999999"/>
                </a:solidFill>
                <a:latin typeface="Josefin Slab Light"/>
                <a:ea typeface="Josefin Slab Light"/>
                <a:cs typeface="Josefin Slab Light"/>
                <a:sym typeface="Josefin Slab Light"/>
              </a:defRPr>
            </a:lvl3pPr>
            <a:lvl4pPr indent="-3238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Josefin Slab Light"/>
              <a:buChar char="●"/>
              <a:defRPr sz="1500">
                <a:solidFill>
                  <a:srgbClr val="999999"/>
                </a:solidFill>
                <a:latin typeface="Josefin Slab Light"/>
                <a:ea typeface="Josefin Slab Light"/>
                <a:cs typeface="Josefin Slab Light"/>
                <a:sym typeface="Josefin Slab Light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Josefin Slab Light"/>
              <a:buChar char="○"/>
              <a:defRPr>
                <a:solidFill>
                  <a:srgbClr val="999999"/>
                </a:solidFill>
                <a:latin typeface="Josefin Slab Light"/>
                <a:ea typeface="Josefin Slab Light"/>
                <a:cs typeface="Josefin Slab Light"/>
                <a:sym typeface="Josefin Slab Light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Josefin Slab Light"/>
              <a:buChar char="■"/>
              <a:defRPr>
                <a:solidFill>
                  <a:srgbClr val="999999"/>
                </a:solidFill>
                <a:latin typeface="Josefin Slab Light"/>
                <a:ea typeface="Josefin Slab Light"/>
                <a:cs typeface="Josefin Slab Light"/>
                <a:sym typeface="Josefin Slab Light"/>
              </a:defRPr>
            </a:lvl6pPr>
            <a:lvl7pPr indent="-3111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Josefin Slab Light"/>
              <a:buChar char="●"/>
              <a:defRPr sz="1300">
                <a:solidFill>
                  <a:srgbClr val="999999"/>
                </a:solidFill>
                <a:latin typeface="Josefin Slab Light"/>
                <a:ea typeface="Josefin Slab Light"/>
                <a:cs typeface="Josefin Slab Light"/>
                <a:sym typeface="Josefin Slab Light"/>
              </a:defRPr>
            </a:lvl7pPr>
            <a:lvl8pPr indent="-3111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Josefin Slab Light"/>
              <a:buChar char="○"/>
              <a:defRPr sz="1300">
                <a:solidFill>
                  <a:srgbClr val="999999"/>
                </a:solidFill>
                <a:latin typeface="Josefin Slab Light"/>
                <a:ea typeface="Josefin Slab Light"/>
                <a:cs typeface="Josefin Slab Light"/>
                <a:sym typeface="Josefin Slab Light"/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Josefin Slab Light"/>
              <a:buChar char="■"/>
              <a:defRPr sz="1200">
                <a:solidFill>
                  <a:srgbClr val="999999"/>
                </a:solidFill>
                <a:latin typeface="Josefin Slab Light"/>
                <a:ea typeface="Josefin Slab Light"/>
                <a:cs typeface="Josefin Slab Light"/>
                <a:sym typeface="Josefin Slab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51" name="Google Shape;151;p25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52" name="Google Shape;152;p2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google.com/spreadsheets/d/1XRaaxEKGEWlkgUPRYG8vEf_JXh5tOIpMqLqoQA_Lydw/copy" TargetMode="External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Relationship Id="rId4" Type="http://schemas.openxmlformats.org/officeDocument/2006/relationships/image" Target="../media/image9.jpg"/><Relationship Id="rId5" Type="http://schemas.openxmlformats.org/officeDocument/2006/relationships/image" Target="../media/image15.jpg"/><Relationship Id="rId6" Type="http://schemas.openxmlformats.org/officeDocument/2006/relationships/image" Target="../media/image1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://slidesgo.com/" TargetMode="External"/><Relationship Id="rId5" Type="http://schemas.openxmlformats.org/officeDocument/2006/relationships/hyperlink" Target="http://slidesgo.com/" TargetMode="External"/><Relationship Id="rId6" Type="http://schemas.openxmlformats.org/officeDocument/2006/relationships/hyperlink" Target="https://www.flaticon.com/" TargetMode="External"/><Relationship Id="rId7" Type="http://schemas.openxmlformats.org/officeDocument/2006/relationships/hyperlink" Target="https://www.freepik.com/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bit.ly/2X9RQ9U" TargetMode="External"/><Relationship Id="rId4" Type="http://schemas.openxmlformats.org/officeDocument/2006/relationships/hyperlink" Target="https://slidesgo.com/faqs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fonts.google.com/specimen/Ubuntu" TargetMode="External"/><Relationship Id="rId4" Type="http://schemas.openxmlformats.org/officeDocument/2006/relationships/hyperlink" Target="https://fonts.google.com/specimen/Josefin+Slab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7"/>
          <p:cNvPicPr preferRelativeResize="0"/>
          <p:nvPr/>
        </p:nvPicPr>
        <p:blipFill rotWithShape="1">
          <a:blip r:embed="rId3">
            <a:alphaModFix/>
          </a:blip>
          <a:srcRect b="0" l="0" r="41224" t="0"/>
          <a:stretch/>
        </p:blipFill>
        <p:spPr>
          <a:xfrm flipH="1">
            <a:off x="4572002" y="-21425"/>
            <a:ext cx="4571998" cy="5186374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7"/>
          <p:cNvSpPr txBox="1"/>
          <p:nvPr>
            <p:ph type="ctrTitle"/>
          </p:nvPr>
        </p:nvSpPr>
        <p:spPr>
          <a:xfrm>
            <a:off x="1358800" y="699200"/>
            <a:ext cx="7679400" cy="234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Minimal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Mint</a:t>
            </a:r>
            <a:endParaRPr/>
          </a:p>
        </p:txBody>
      </p:sp>
      <p:sp>
        <p:nvSpPr>
          <p:cNvPr id="161" name="Google Shape;161;p27"/>
          <p:cNvSpPr txBox="1"/>
          <p:nvPr>
            <p:ph idx="1" type="subTitle"/>
          </p:nvPr>
        </p:nvSpPr>
        <p:spPr>
          <a:xfrm>
            <a:off x="1358794" y="2846353"/>
            <a:ext cx="71376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is where your presentation begins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532050" y="1816600"/>
            <a:ext cx="8079900" cy="15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 </a:t>
            </a:r>
            <a:r>
              <a:rPr lang="es">
                <a:solidFill>
                  <a:srgbClr val="00DEBA"/>
                </a:solidFill>
              </a:rPr>
              <a:t>picture</a:t>
            </a:r>
            <a:r>
              <a:rPr lang="es"/>
              <a:t> is worth 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thousand words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7"/>
          <p:cNvSpPr txBox="1"/>
          <p:nvPr>
            <p:ph idx="2" type="title"/>
          </p:nvPr>
        </p:nvSpPr>
        <p:spPr>
          <a:xfrm>
            <a:off x="532050" y="1630450"/>
            <a:ext cx="8079900" cy="13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Text with image background</a:t>
            </a:r>
            <a:endParaRPr/>
          </a:p>
        </p:txBody>
      </p:sp>
      <p:sp>
        <p:nvSpPr>
          <p:cNvPr id="241" name="Google Shape;241;p37"/>
          <p:cNvSpPr txBox="1"/>
          <p:nvPr>
            <p:ph type="title"/>
          </p:nvPr>
        </p:nvSpPr>
        <p:spPr>
          <a:xfrm>
            <a:off x="1974650" y="2969050"/>
            <a:ext cx="5234400" cy="9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Combining a photo with a big text will catch your audience's attention and will explain your message in a better way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DEBA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8"/>
          <p:cNvSpPr/>
          <p:nvPr/>
        </p:nvSpPr>
        <p:spPr>
          <a:xfrm>
            <a:off x="1171500" y="1740600"/>
            <a:ext cx="6819900" cy="1662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47" name="Google Shape;247;p38"/>
          <p:cNvSpPr txBox="1"/>
          <p:nvPr>
            <p:ph type="title"/>
          </p:nvPr>
        </p:nvSpPr>
        <p:spPr>
          <a:xfrm>
            <a:off x="532050" y="1630450"/>
            <a:ext cx="8079900" cy="13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" sz="6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Awesome </a:t>
            </a:r>
            <a:r>
              <a:rPr b="1" lang="es" sz="60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words</a:t>
            </a:r>
            <a:endParaRPr b="1" sz="60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48" name="Google Shape;248;p38"/>
          <p:cNvSpPr txBox="1"/>
          <p:nvPr>
            <p:ph idx="1" type="subTitle"/>
          </p:nvPr>
        </p:nvSpPr>
        <p:spPr>
          <a:xfrm>
            <a:off x="850800" y="2837975"/>
            <a:ext cx="7442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Because </a:t>
            </a:r>
            <a:r>
              <a:rPr b="1" lang="es" sz="1400"/>
              <a:t>key words</a:t>
            </a:r>
            <a:r>
              <a:rPr lang="es" sz="1400"/>
              <a:t> are great for catching your </a:t>
            </a:r>
            <a:r>
              <a:rPr b="1" lang="es" sz="1400"/>
              <a:t>audience’s attention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9"/>
          <p:cNvGrpSpPr/>
          <p:nvPr/>
        </p:nvGrpSpPr>
        <p:grpSpPr>
          <a:xfrm>
            <a:off x="4169550" y="1135500"/>
            <a:ext cx="3380250" cy="970500"/>
            <a:chOff x="4169550" y="1135500"/>
            <a:chExt cx="3380250" cy="970500"/>
          </a:xfrm>
        </p:grpSpPr>
        <p:sp>
          <p:nvSpPr>
            <p:cNvPr id="254" name="Google Shape;254;p39"/>
            <p:cNvSpPr/>
            <p:nvPr/>
          </p:nvSpPr>
          <p:spPr>
            <a:xfrm>
              <a:off x="4572000" y="1301100"/>
              <a:ext cx="2977800" cy="804900"/>
            </a:xfrm>
            <a:prstGeom prst="homePlat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9"/>
            <p:cNvSpPr/>
            <p:nvPr/>
          </p:nvSpPr>
          <p:spPr>
            <a:xfrm flipH="1" rot="10800000">
              <a:off x="4572000" y="1934400"/>
              <a:ext cx="401700" cy="171600"/>
            </a:xfrm>
            <a:prstGeom prst="rtTriangl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9"/>
            <p:cNvSpPr/>
            <p:nvPr/>
          </p:nvSpPr>
          <p:spPr>
            <a:xfrm>
              <a:off x="4169550" y="1135500"/>
              <a:ext cx="804900" cy="8049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" name="Google Shape;257;p39"/>
          <p:cNvGrpSpPr/>
          <p:nvPr/>
        </p:nvGrpSpPr>
        <p:grpSpPr>
          <a:xfrm>
            <a:off x="1594200" y="2059854"/>
            <a:ext cx="3380250" cy="976496"/>
            <a:chOff x="1594200" y="2059854"/>
            <a:chExt cx="3380250" cy="976496"/>
          </a:xfrm>
        </p:grpSpPr>
        <p:sp>
          <p:nvSpPr>
            <p:cNvPr id="258" name="Google Shape;258;p39"/>
            <p:cNvSpPr/>
            <p:nvPr/>
          </p:nvSpPr>
          <p:spPr>
            <a:xfrm flipH="1">
              <a:off x="1594200" y="2231450"/>
              <a:ext cx="2977800" cy="804900"/>
            </a:xfrm>
            <a:prstGeom prst="homePlate">
              <a:avLst>
                <a:gd fmla="val 50000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9"/>
            <p:cNvSpPr/>
            <p:nvPr/>
          </p:nvSpPr>
          <p:spPr>
            <a:xfrm rot="10800000">
              <a:off x="4170300" y="2864750"/>
              <a:ext cx="401700" cy="171600"/>
            </a:xfrm>
            <a:prstGeom prst="rtTriangl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9"/>
            <p:cNvSpPr/>
            <p:nvPr/>
          </p:nvSpPr>
          <p:spPr>
            <a:xfrm>
              <a:off x="4169550" y="2059854"/>
              <a:ext cx="804900" cy="8049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" name="Google Shape;261;p39"/>
          <p:cNvGrpSpPr/>
          <p:nvPr/>
        </p:nvGrpSpPr>
        <p:grpSpPr>
          <a:xfrm>
            <a:off x="4169550" y="2984209"/>
            <a:ext cx="3380250" cy="976516"/>
            <a:chOff x="4169550" y="2984209"/>
            <a:chExt cx="3380250" cy="976516"/>
          </a:xfrm>
        </p:grpSpPr>
        <p:sp>
          <p:nvSpPr>
            <p:cNvPr id="262" name="Google Shape;262;p39"/>
            <p:cNvSpPr/>
            <p:nvPr/>
          </p:nvSpPr>
          <p:spPr>
            <a:xfrm>
              <a:off x="4572000" y="3155825"/>
              <a:ext cx="2977800" cy="804900"/>
            </a:xfrm>
            <a:prstGeom prst="homePlate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9"/>
            <p:cNvSpPr/>
            <p:nvPr/>
          </p:nvSpPr>
          <p:spPr>
            <a:xfrm flipH="1" rot="10800000">
              <a:off x="4572000" y="3789113"/>
              <a:ext cx="401700" cy="171600"/>
            </a:xfrm>
            <a:prstGeom prst="rtTriangl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9"/>
            <p:cNvSpPr/>
            <p:nvPr/>
          </p:nvSpPr>
          <p:spPr>
            <a:xfrm>
              <a:off x="4169550" y="2984209"/>
              <a:ext cx="804900" cy="8049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" name="Google Shape;265;p39"/>
          <p:cNvGrpSpPr/>
          <p:nvPr/>
        </p:nvGrpSpPr>
        <p:grpSpPr>
          <a:xfrm>
            <a:off x="1594200" y="3908564"/>
            <a:ext cx="3380250" cy="976511"/>
            <a:chOff x="1594200" y="3908564"/>
            <a:chExt cx="3380250" cy="976511"/>
          </a:xfrm>
        </p:grpSpPr>
        <p:sp>
          <p:nvSpPr>
            <p:cNvPr id="266" name="Google Shape;266;p39"/>
            <p:cNvSpPr/>
            <p:nvPr/>
          </p:nvSpPr>
          <p:spPr>
            <a:xfrm flipH="1">
              <a:off x="1594200" y="4080175"/>
              <a:ext cx="2977800" cy="804900"/>
            </a:xfrm>
            <a:prstGeom prst="homePlate">
              <a:avLst>
                <a:gd fmla="val 50000" name="adj"/>
              </a:avLst>
            </a:prstGeom>
            <a:solidFill>
              <a:srgbClr val="20B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9"/>
            <p:cNvSpPr/>
            <p:nvPr/>
          </p:nvSpPr>
          <p:spPr>
            <a:xfrm rot="10800000">
              <a:off x="4170300" y="4713475"/>
              <a:ext cx="401700" cy="171600"/>
            </a:xfrm>
            <a:prstGeom prst="rtTriangle">
              <a:avLst/>
            </a:prstGeom>
            <a:solidFill>
              <a:srgbClr val="1F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9"/>
            <p:cNvSpPr/>
            <p:nvPr/>
          </p:nvSpPr>
          <p:spPr>
            <a:xfrm>
              <a:off x="4169550" y="3908564"/>
              <a:ext cx="804900" cy="804900"/>
            </a:xfrm>
            <a:prstGeom prst="rect">
              <a:avLst/>
            </a:pr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39"/>
          <p:cNvSpPr txBox="1"/>
          <p:nvPr/>
        </p:nvSpPr>
        <p:spPr>
          <a:xfrm>
            <a:off x="5140100" y="1351350"/>
            <a:ext cx="20181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MARS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Despite being red, Mars is a cold place, not hot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270" name="Google Shape;270;p39"/>
          <p:cNvSpPr txBox="1"/>
          <p:nvPr/>
        </p:nvSpPr>
        <p:spPr>
          <a:xfrm>
            <a:off x="5140100" y="3206075"/>
            <a:ext cx="20181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VENUS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Venus has a beautiful name, but</a:t>
            </a: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 it’s terribly hot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271" name="Google Shape;271;p39"/>
          <p:cNvSpPr txBox="1"/>
          <p:nvPr/>
        </p:nvSpPr>
        <p:spPr>
          <a:xfrm>
            <a:off x="2074050" y="2296850"/>
            <a:ext cx="20181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NEPTUNE</a:t>
            </a:r>
            <a:endParaRPr b="1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</a:rPr>
              <a:t>Neptune is the farthest planet from the Sun</a:t>
            </a:r>
            <a:endParaRPr sz="1000">
              <a:solidFill>
                <a:schemeClr val="lt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272" name="Google Shape;272;p39"/>
          <p:cNvSpPr txBox="1"/>
          <p:nvPr>
            <p:ph idx="4294967295" type="body"/>
          </p:nvPr>
        </p:nvSpPr>
        <p:spPr>
          <a:xfrm>
            <a:off x="2074050" y="4080175"/>
            <a:ext cx="20181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SATURN</a:t>
            </a:r>
            <a:endParaRPr b="1" sz="14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It’s a gas giant, composed mostly of hydrogen and helium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39"/>
          <p:cNvSpPr txBox="1"/>
          <p:nvPr>
            <p:ph type="title"/>
          </p:nvPr>
        </p:nvSpPr>
        <p:spPr>
          <a:xfrm>
            <a:off x="329575" y="485675"/>
            <a:ext cx="80799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DEBA"/>
                </a:solidFill>
              </a:rPr>
              <a:t>I</a:t>
            </a:r>
            <a:r>
              <a:rPr b="1" lang="es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nfographics </a:t>
            </a:r>
            <a:r>
              <a:rPr lang="es"/>
              <a:t>make your idea understandable...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4" name="Google Shape;274;p39"/>
          <p:cNvSpPr txBox="1"/>
          <p:nvPr>
            <p:ph type="title"/>
          </p:nvPr>
        </p:nvSpPr>
        <p:spPr>
          <a:xfrm>
            <a:off x="4199700" y="1152013"/>
            <a:ext cx="7446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latin typeface="Ubuntu"/>
                <a:ea typeface="Ubuntu"/>
                <a:cs typeface="Ubuntu"/>
                <a:sym typeface="Ubuntu"/>
              </a:rPr>
              <a:t>01</a:t>
            </a:r>
            <a:endParaRPr b="1" sz="3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5" name="Google Shape;275;p39"/>
          <p:cNvSpPr txBox="1"/>
          <p:nvPr>
            <p:ph type="title"/>
          </p:nvPr>
        </p:nvSpPr>
        <p:spPr>
          <a:xfrm>
            <a:off x="4199700" y="2100350"/>
            <a:ext cx="7446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02</a:t>
            </a:r>
            <a:endParaRPr b="1" sz="36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6" name="Google Shape;276;p39"/>
          <p:cNvSpPr txBox="1"/>
          <p:nvPr>
            <p:ph type="title"/>
          </p:nvPr>
        </p:nvSpPr>
        <p:spPr>
          <a:xfrm>
            <a:off x="4199700" y="3024713"/>
            <a:ext cx="7446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latin typeface="Ubuntu"/>
                <a:ea typeface="Ubuntu"/>
                <a:cs typeface="Ubuntu"/>
                <a:sym typeface="Ubuntu"/>
              </a:rPr>
              <a:t>03</a:t>
            </a:r>
            <a:endParaRPr b="1" sz="3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7" name="Google Shape;277;p39"/>
          <p:cNvSpPr txBox="1"/>
          <p:nvPr>
            <p:ph type="title"/>
          </p:nvPr>
        </p:nvSpPr>
        <p:spPr>
          <a:xfrm>
            <a:off x="4199700" y="3949050"/>
            <a:ext cx="7446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04</a:t>
            </a:r>
            <a:endParaRPr b="1" sz="36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0"/>
          <p:cNvSpPr txBox="1"/>
          <p:nvPr/>
        </p:nvSpPr>
        <p:spPr>
          <a:xfrm>
            <a:off x="16681609" y="44451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3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‹#›</a:t>
            </a:fld>
            <a:endParaRPr sz="13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283" name="Google Shape;283;p40"/>
          <p:cNvSpPr txBox="1"/>
          <p:nvPr>
            <p:ph idx="4294967295" type="body"/>
          </p:nvPr>
        </p:nvSpPr>
        <p:spPr>
          <a:xfrm>
            <a:off x="2184800" y="599825"/>
            <a:ext cx="19407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JUPITER</a:t>
            </a:r>
            <a:br>
              <a:rPr lang="es" sz="1400">
                <a:solidFill>
                  <a:srgbClr val="434343"/>
                </a:solidFill>
              </a:rPr>
            </a:b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Jupiter is </a:t>
            </a: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a gas giant and the biggest planet in our Solar System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284" name="Google Shape;284;p40"/>
          <p:cNvSpPr txBox="1"/>
          <p:nvPr/>
        </p:nvSpPr>
        <p:spPr>
          <a:xfrm>
            <a:off x="1797750" y="1556625"/>
            <a:ext cx="23280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VENUS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Venus has a beautiful name and is the second planet from the Sun. It’s terribly hot, even hotter than Mercury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285" name="Google Shape;285;p40"/>
          <p:cNvSpPr txBox="1"/>
          <p:nvPr>
            <p:ph idx="4294967295" type="body"/>
          </p:nvPr>
        </p:nvSpPr>
        <p:spPr>
          <a:xfrm>
            <a:off x="2107650" y="2523225"/>
            <a:ext cx="20181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200"/>
              </a:spcAft>
              <a:buNone/>
            </a:pPr>
            <a:r>
              <a:rPr b="1" lang="es" sz="1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MERCURY</a:t>
            </a:r>
            <a:br>
              <a:rPr b="1" lang="es" sz="1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Mercury is the closest planet to the Sun and is only a bit larger than our Moon 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286" name="Google Shape;286;p40"/>
          <p:cNvSpPr txBox="1"/>
          <p:nvPr/>
        </p:nvSpPr>
        <p:spPr>
          <a:xfrm>
            <a:off x="2107650" y="3600450"/>
            <a:ext cx="20181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MARS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Despite being red, Mars is a cold place, not hot. It’s full of iron oxide dust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287" name="Google Shape;287;p40"/>
          <p:cNvSpPr txBox="1"/>
          <p:nvPr>
            <p:ph idx="4294967295" type="title"/>
          </p:nvPr>
        </p:nvSpPr>
        <p:spPr>
          <a:xfrm>
            <a:off x="4724400" y="3802075"/>
            <a:ext cx="4217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s" sz="1000">
                <a:solidFill>
                  <a:srgbClr val="999999"/>
                </a:solidFill>
                <a:latin typeface="Josefin Slab"/>
                <a:ea typeface="Josefin Slab"/>
                <a:cs typeface="Josefin Slab"/>
                <a:sym typeface="Josefin Slab"/>
              </a:rPr>
              <a:t>If you want to modify </a:t>
            </a:r>
            <a:r>
              <a:rPr lang="es" sz="1000" u="sng">
                <a:solidFill>
                  <a:srgbClr val="00DEBA"/>
                </a:solidFill>
                <a:latin typeface="Josefin Slab"/>
                <a:ea typeface="Josefin Slab"/>
                <a:cs typeface="Josefin Slab"/>
                <a:sym typeface="Josefin Slab"/>
              </a:rPr>
              <a:t>this graph</a:t>
            </a:r>
            <a:r>
              <a:rPr b="0" lang="es" sz="1000">
                <a:solidFill>
                  <a:srgbClr val="999999"/>
                </a:solidFill>
                <a:latin typeface="Josefin Slab"/>
                <a:ea typeface="Josefin Slab"/>
                <a:cs typeface="Josefin Slab"/>
                <a:sym typeface="Josefin Slab"/>
              </a:rPr>
              <a:t>, click on it, follow the link,</a:t>
            </a:r>
            <a:endParaRPr b="0" sz="1000">
              <a:solidFill>
                <a:srgbClr val="999999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1000">
                <a:solidFill>
                  <a:srgbClr val="999999"/>
                </a:solidFill>
                <a:latin typeface="Josefin Slab"/>
                <a:ea typeface="Josefin Slab"/>
                <a:cs typeface="Josefin Slab"/>
                <a:sym typeface="Josefin Slab"/>
              </a:rPr>
              <a:t>change the data and replace it </a:t>
            </a:r>
            <a:endParaRPr b="0" sz="1000">
              <a:solidFill>
                <a:srgbClr val="999999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pic>
        <p:nvPicPr>
          <p:cNvPr id="288" name="Google Shape;288;p40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6250" y="883101"/>
            <a:ext cx="3854525" cy="2382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41"/>
          <p:cNvPicPr preferRelativeResize="0"/>
          <p:nvPr/>
        </p:nvPicPr>
        <p:blipFill rotWithShape="1">
          <a:blip r:embed="rId3">
            <a:alphaModFix/>
          </a:blip>
          <a:srcRect b="11058" l="24039" r="24039" t="11066"/>
          <a:stretch/>
        </p:blipFill>
        <p:spPr>
          <a:xfrm>
            <a:off x="1772100" y="209475"/>
            <a:ext cx="1027800" cy="1027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94" name="Google Shape;294;p41"/>
          <p:cNvPicPr preferRelativeResize="0"/>
          <p:nvPr/>
        </p:nvPicPr>
        <p:blipFill rotWithShape="1">
          <a:blip r:embed="rId4">
            <a:alphaModFix/>
          </a:blip>
          <a:srcRect b="0" l="0" r="33324" t="0"/>
          <a:stretch/>
        </p:blipFill>
        <p:spPr>
          <a:xfrm flipH="1">
            <a:off x="6344100" y="2790750"/>
            <a:ext cx="1027800" cy="1027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95" name="Google Shape;295;p41"/>
          <p:cNvPicPr preferRelativeResize="0"/>
          <p:nvPr/>
        </p:nvPicPr>
        <p:blipFill rotWithShape="1">
          <a:blip r:embed="rId5">
            <a:alphaModFix/>
          </a:blip>
          <a:srcRect b="0" l="16661" r="16667" t="0"/>
          <a:stretch/>
        </p:blipFill>
        <p:spPr>
          <a:xfrm>
            <a:off x="1772099" y="2790750"/>
            <a:ext cx="1027800" cy="1027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96" name="Google Shape;296;p41"/>
          <p:cNvPicPr preferRelativeResize="0"/>
          <p:nvPr/>
        </p:nvPicPr>
        <p:blipFill rotWithShape="1">
          <a:blip r:embed="rId6">
            <a:alphaModFix/>
          </a:blip>
          <a:srcRect b="15633" l="0" r="43750" t="0"/>
          <a:stretch/>
        </p:blipFill>
        <p:spPr>
          <a:xfrm flipH="1">
            <a:off x="6344049" y="209475"/>
            <a:ext cx="1027800" cy="1027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97" name="Google Shape;297;p41"/>
          <p:cNvSpPr txBox="1"/>
          <p:nvPr>
            <p:ph idx="1" type="subTitle"/>
          </p:nvPr>
        </p:nvSpPr>
        <p:spPr>
          <a:xfrm>
            <a:off x="755400" y="1789075"/>
            <a:ext cx="3185400" cy="5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</a:t>
            </a:r>
            <a:endParaRPr/>
          </a:p>
        </p:txBody>
      </p:sp>
      <p:sp>
        <p:nvSpPr>
          <p:cNvPr id="298" name="Google Shape;298;p41"/>
          <p:cNvSpPr txBox="1"/>
          <p:nvPr>
            <p:ph idx="2" type="subTitle"/>
          </p:nvPr>
        </p:nvSpPr>
        <p:spPr>
          <a:xfrm>
            <a:off x="462675" y="1361300"/>
            <a:ext cx="3771000" cy="5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299" name="Google Shape;299;p41"/>
          <p:cNvSpPr txBox="1"/>
          <p:nvPr>
            <p:ph idx="3" type="subTitle"/>
          </p:nvPr>
        </p:nvSpPr>
        <p:spPr>
          <a:xfrm>
            <a:off x="5265250" y="1789075"/>
            <a:ext cx="3185400" cy="5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Venus has a beautiful name, but it’s terribly hot, even hotter than Mercury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41"/>
          <p:cNvSpPr txBox="1"/>
          <p:nvPr>
            <p:ph idx="4" type="subTitle"/>
          </p:nvPr>
        </p:nvSpPr>
        <p:spPr>
          <a:xfrm>
            <a:off x="4972500" y="1361300"/>
            <a:ext cx="3771000" cy="5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301" name="Google Shape;301;p41"/>
          <p:cNvSpPr txBox="1"/>
          <p:nvPr>
            <p:ph idx="5" type="subTitle"/>
          </p:nvPr>
        </p:nvSpPr>
        <p:spPr>
          <a:xfrm>
            <a:off x="1073400" y="4345000"/>
            <a:ext cx="2549400" cy="5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</a:t>
            </a:r>
            <a:endParaRPr/>
          </a:p>
        </p:txBody>
      </p:sp>
      <p:sp>
        <p:nvSpPr>
          <p:cNvPr id="302" name="Google Shape;302;p41"/>
          <p:cNvSpPr txBox="1"/>
          <p:nvPr>
            <p:ph idx="6" type="subTitle"/>
          </p:nvPr>
        </p:nvSpPr>
        <p:spPr>
          <a:xfrm>
            <a:off x="462675" y="3917225"/>
            <a:ext cx="3771000" cy="5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303" name="Google Shape;303;p41"/>
          <p:cNvSpPr txBox="1"/>
          <p:nvPr>
            <p:ph idx="7" type="subTitle"/>
          </p:nvPr>
        </p:nvSpPr>
        <p:spPr>
          <a:xfrm>
            <a:off x="5583225" y="4345000"/>
            <a:ext cx="2549400" cy="5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 it’s a gas giant and the biggest planet in our Solar System</a:t>
            </a:r>
            <a:endParaRPr/>
          </a:p>
        </p:txBody>
      </p:sp>
      <p:sp>
        <p:nvSpPr>
          <p:cNvPr id="304" name="Google Shape;304;p41"/>
          <p:cNvSpPr txBox="1"/>
          <p:nvPr>
            <p:ph idx="8" type="subTitle"/>
          </p:nvPr>
        </p:nvSpPr>
        <p:spPr>
          <a:xfrm>
            <a:off x="4972500" y="3917225"/>
            <a:ext cx="3771000" cy="5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365245" y="-24975"/>
            <a:ext cx="7778755" cy="518638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10" name="Google Shape;310;p42"/>
          <p:cNvGraphicFramePr/>
          <p:nvPr/>
        </p:nvGraphicFramePr>
        <p:xfrm>
          <a:off x="1048350" y="1378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{ABDF7431-1A05-4ED7-A931-6E5D31DFED7B}</a:tableStyleId>
              </a:tblPr>
              <a:tblGrid>
                <a:gridCol w="1275075"/>
                <a:gridCol w="1928100"/>
                <a:gridCol w="1922100"/>
                <a:gridCol w="1922025"/>
              </a:tblGrid>
              <a:tr h="504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20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MASS</a:t>
                      </a:r>
                      <a:endParaRPr b="1" sz="120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900">
                          <a:solidFill>
                            <a:srgbClr val="999999"/>
                          </a:solidFill>
                          <a:latin typeface="Josefin Slab"/>
                          <a:ea typeface="Josefin Slab"/>
                          <a:cs typeface="Josefin Slab"/>
                          <a:sym typeface="Josefin Slab"/>
                        </a:rPr>
                        <a:t>(earths)</a:t>
                      </a:r>
                      <a:endParaRPr sz="900">
                        <a:solidFill>
                          <a:srgbClr val="999999"/>
                        </a:solidFill>
                        <a:latin typeface="Josefin Slab"/>
                        <a:ea typeface="Josefin Slab"/>
                        <a:cs typeface="Josefin Slab"/>
                        <a:sym typeface="Josefin Slab"/>
                      </a:endParaRPr>
                    </a:p>
                  </a:txBody>
                  <a:tcPr marT="68575" marB="68575" marR="91425" marL="91425">
                    <a:lnL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120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DIAMETER</a:t>
                      </a:r>
                      <a:endParaRPr b="1" sz="120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900">
                          <a:solidFill>
                            <a:srgbClr val="999999"/>
                          </a:solidFill>
                          <a:latin typeface="Josefin Slab"/>
                          <a:ea typeface="Josefin Slab"/>
                          <a:cs typeface="Josefin Slab"/>
                          <a:sym typeface="Josefin Slab"/>
                        </a:rPr>
                        <a:t>(earths)</a:t>
                      </a:r>
                      <a:endParaRPr sz="1200">
                        <a:solidFill>
                          <a:srgbClr val="999999"/>
                        </a:solidFill>
                        <a:latin typeface="Josefin Slab"/>
                        <a:ea typeface="Josefin Slab"/>
                        <a:cs typeface="Josefin Slab"/>
                        <a:sym typeface="Josefin Slab"/>
                      </a:endParaRPr>
                    </a:p>
                  </a:txBody>
                  <a:tcPr marT="68575" marB="68575" marR="91425" marL="91425">
                    <a:lnL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120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SURFACE GRAVITY</a:t>
                      </a:r>
                      <a:endParaRPr b="1" sz="120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900">
                          <a:solidFill>
                            <a:srgbClr val="999999"/>
                          </a:solidFill>
                          <a:latin typeface="Josefin Slab"/>
                          <a:ea typeface="Josefin Slab"/>
                          <a:cs typeface="Josefin Slab"/>
                          <a:sym typeface="Josefin Slab"/>
                        </a:rPr>
                        <a:t>(earths)</a:t>
                      </a:r>
                      <a:endParaRPr sz="1200">
                        <a:solidFill>
                          <a:srgbClr val="999999"/>
                        </a:solidFill>
                        <a:latin typeface="Josefin Slab"/>
                        <a:ea typeface="Josefin Slab"/>
                        <a:cs typeface="Josefin Slab"/>
                        <a:sym typeface="Josefin Slab"/>
                      </a:endParaRPr>
                    </a:p>
                  </a:txBody>
                  <a:tcPr marT="68575" marB="68575" marR="91425" marL="91425">
                    <a:lnL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62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EFEFE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MERCURY</a:t>
                      </a:r>
                      <a:endParaRPr b="1">
                        <a:solidFill>
                          <a:srgbClr val="EFEFE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Josefin Slab SemiBold"/>
                          <a:ea typeface="Josefin Slab SemiBold"/>
                          <a:cs typeface="Josefin Slab SemiBold"/>
                          <a:sym typeface="Josefin Slab SemiBold"/>
                        </a:rPr>
                        <a:t>0,06</a:t>
                      </a:r>
                      <a:endParaRPr sz="1800">
                        <a:solidFill>
                          <a:schemeClr val="lt1"/>
                        </a:solidFill>
                        <a:latin typeface="Josefin Slab SemiBold"/>
                        <a:ea typeface="Josefin Slab SemiBold"/>
                        <a:cs typeface="Josefin Slab SemiBold"/>
                        <a:sym typeface="Josefin Slab Semi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DEB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Josefin Slab SemiBold"/>
                          <a:ea typeface="Josefin Slab SemiBold"/>
                          <a:cs typeface="Josefin Slab SemiBold"/>
                          <a:sym typeface="Josefin Slab SemiBold"/>
                        </a:rPr>
                        <a:t>0,38</a:t>
                      </a:r>
                      <a:endParaRPr sz="1800">
                        <a:solidFill>
                          <a:schemeClr val="lt1"/>
                        </a:solidFill>
                        <a:latin typeface="Josefin Slab SemiBold"/>
                        <a:ea typeface="Josefin Slab SemiBold"/>
                        <a:cs typeface="Josefin Slab SemiBold"/>
                        <a:sym typeface="Josefin Slab Semi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DEB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Josefin Slab SemiBold"/>
                          <a:ea typeface="Josefin Slab SemiBold"/>
                          <a:cs typeface="Josefin Slab SemiBold"/>
                          <a:sym typeface="Josefin Slab SemiBold"/>
                        </a:rPr>
                        <a:t>0,38</a:t>
                      </a:r>
                      <a:endParaRPr sz="1800">
                        <a:solidFill>
                          <a:schemeClr val="lt1"/>
                        </a:solidFill>
                        <a:latin typeface="Josefin Slab SemiBold"/>
                        <a:ea typeface="Josefin Slab SemiBold"/>
                        <a:cs typeface="Josefin Slab SemiBold"/>
                        <a:sym typeface="Josefin Slab Semi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DEBA"/>
                    </a:solidFill>
                  </a:tcPr>
                </a:tc>
              </a:tr>
              <a:tr h="62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lt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SATURN</a:t>
                      </a:r>
                      <a:endParaRPr b="1"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Josefin Slab SemiBold"/>
                          <a:ea typeface="Josefin Slab SemiBold"/>
                          <a:cs typeface="Josefin Slab SemiBold"/>
                          <a:sym typeface="Josefin Slab SemiBold"/>
                        </a:rPr>
                        <a:t>0,11</a:t>
                      </a:r>
                      <a:endParaRPr sz="1800">
                        <a:solidFill>
                          <a:schemeClr val="lt1"/>
                        </a:solidFill>
                        <a:latin typeface="Josefin Slab SemiBold"/>
                        <a:ea typeface="Josefin Slab SemiBold"/>
                        <a:cs typeface="Josefin Slab SemiBold"/>
                        <a:sym typeface="Josefin Slab Semi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DEB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Josefin Slab SemiBold"/>
                          <a:ea typeface="Josefin Slab SemiBold"/>
                          <a:cs typeface="Josefin Slab SemiBold"/>
                          <a:sym typeface="Josefin Slab SemiBold"/>
                        </a:rPr>
                        <a:t>0,53</a:t>
                      </a:r>
                      <a:endParaRPr sz="1800">
                        <a:solidFill>
                          <a:schemeClr val="lt1"/>
                        </a:solidFill>
                        <a:latin typeface="Josefin Slab SemiBold"/>
                        <a:ea typeface="Josefin Slab SemiBold"/>
                        <a:cs typeface="Josefin Slab SemiBold"/>
                        <a:sym typeface="Josefin Slab Semi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DEB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Josefin Slab SemiBold"/>
                          <a:ea typeface="Josefin Slab SemiBold"/>
                          <a:cs typeface="Josefin Slab SemiBold"/>
                          <a:sym typeface="Josefin Slab SemiBold"/>
                        </a:rPr>
                        <a:t>0,38</a:t>
                      </a:r>
                      <a:endParaRPr sz="1800">
                        <a:solidFill>
                          <a:schemeClr val="lt1"/>
                        </a:solidFill>
                        <a:latin typeface="Josefin Slab SemiBold"/>
                        <a:ea typeface="Josefin Slab SemiBold"/>
                        <a:cs typeface="Josefin Slab SemiBold"/>
                        <a:sym typeface="Josefin Slab Semi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DEBA"/>
                    </a:solidFill>
                  </a:tcPr>
                </a:tc>
              </a:tr>
              <a:tr h="62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lt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JUPITER</a:t>
                      </a:r>
                      <a:endParaRPr b="1"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Josefin Slab SemiBold"/>
                          <a:ea typeface="Josefin Slab SemiBold"/>
                          <a:cs typeface="Josefin Slab SemiBold"/>
                          <a:sym typeface="Josefin Slab SemiBold"/>
                        </a:rPr>
                        <a:t>95,2</a:t>
                      </a:r>
                      <a:endParaRPr sz="1800">
                        <a:solidFill>
                          <a:schemeClr val="lt1"/>
                        </a:solidFill>
                        <a:latin typeface="Josefin Slab SemiBold"/>
                        <a:ea typeface="Josefin Slab SemiBold"/>
                        <a:cs typeface="Josefin Slab SemiBold"/>
                        <a:sym typeface="Josefin Slab Semi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DEB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Josefin Slab SemiBold"/>
                          <a:ea typeface="Josefin Slab SemiBold"/>
                          <a:cs typeface="Josefin Slab SemiBold"/>
                          <a:sym typeface="Josefin Slab SemiBold"/>
                        </a:rPr>
                        <a:t>9,4</a:t>
                      </a:r>
                      <a:endParaRPr sz="1800">
                        <a:solidFill>
                          <a:schemeClr val="lt1"/>
                        </a:solidFill>
                        <a:latin typeface="Josefin Slab SemiBold"/>
                        <a:ea typeface="Josefin Slab SemiBold"/>
                        <a:cs typeface="Josefin Slab SemiBold"/>
                        <a:sym typeface="Josefin Slab Semi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DEB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Josefin Slab SemiBold"/>
                          <a:ea typeface="Josefin Slab SemiBold"/>
                          <a:cs typeface="Josefin Slab SemiBold"/>
                          <a:sym typeface="Josefin Slab SemiBold"/>
                        </a:rPr>
                        <a:t>1,16</a:t>
                      </a:r>
                      <a:endParaRPr sz="1800">
                        <a:solidFill>
                          <a:schemeClr val="lt1"/>
                        </a:solidFill>
                        <a:latin typeface="Josefin Slab SemiBold"/>
                        <a:ea typeface="Josefin Slab SemiBold"/>
                        <a:cs typeface="Josefin Slab SemiBold"/>
                        <a:sym typeface="Josefin Slab Semi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DEBA"/>
                    </a:solidFill>
                  </a:tcPr>
                </a:tc>
              </a:tr>
            </a:tbl>
          </a:graphicData>
        </a:graphic>
      </p:graphicFrame>
      <p:sp>
        <p:nvSpPr>
          <p:cNvPr id="311" name="Google Shape;311;p42"/>
          <p:cNvSpPr txBox="1"/>
          <p:nvPr>
            <p:ph type="title"/>
          </p:nvPr>
        </p:nvSpPr>
        <p:spPr>
          <a:xfrm>
            <a:off x="532051" y="492550"/>
            <a:ext cx="80799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…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 and t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he same </a:t>
            </a:r>
            <a:r>
              <a:rPr lang="es"/>
              <a:t>goes for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b="1" lang="es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tables</a:t>
            </a:r>
            <a:endParaRPr b="1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3"/>
          <p:cNvSpPr/>
          <p:nvPr/>
        </p:nvSpPr>
        <p:spPr>
          <a:xfrm>
            <a:off x="5750400" y="375"/>
            <a:ext cx="33936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7" name="Google Shape;317;p43"/>
          <p:cNvGrpSpPr/>
          <p:nvPr/>
        </p:nvGrpSpPr>
        <p:grpSpPr>
          <a:xfrm>
            <a:off x="329564" y="1743096"/>
            <a:ext cx="5311807" cy="2447896"/>
            <a:chOff x="544350" y="4377425"/>
            <a:chExt cx="2380375" cy="1096875"/>
          </a:xfrm>
        </p:grpSpPr>
        <p:sp>
          <p:nvSpPr>
            <p:cNvPr id="318" name="Google Shape;318;p43"/>
            <p:cNvSpPr/>
            <p:nvPr/>
          </p:nvSpPr>
          <p:spPr>
            <a:xfrm>
              <a:off x="2878425" y="5302750"/>
              <a:ext cx="46300" cy="55225"/>
            </a:xfrm>
            <a:custGeom>
              <a:rect b="b" l="l" r="r" t="t"/>
              <a:pathLst>
                <a:path extrusionOk="0" h="2209" w="1852">
                  <a:moveTo>
                    <a:pt x="1036" y="0"/>
                  </a:moveTo>
                  <a:cubicBezTo>
                    <a:pt x="1028" y="0"/>
                    <a:pt x="1019" y="1"/>
                    <a:pt x="1009" y="2"/>
                  </a:cubicBezTo>
                  <a:cubicBezTo>
                    <a:pt x="758" y="20"/>
                    <a:pt x="924" y="459"/>
                    <a:pt x="896" y="662"/>
                  </a:cubicBezTo>
                  <a:cubicBezTo>
                    <a:pt x="837" y="1123"/>
                    <a:pt x="439" y="1283"/>
                    <a:pt x="185" y="1505"/>
                  </a:cubicBezTo>
                  <a:cubicBezTo>
                    <a:pt x="179" y="1637"/>
                    <a:pt x="295" y="1652"/>
                    <a:pt x="295" y="1781"/>
                  </a:cubicBezTo>
                  <a:cubicBezTo>
                    <a:pt x="238" y="1953"/>
                    <a:pt x="13" y="1950"/>
                    <a:pt x="0" y="2166"/>
                  </a:cubicBezTo>
                  <a:cubicBezTo>
                    <a:pt x="39" y="2196"/>
                    <a:pt x="79" y="2208"/>
                    <a:pt x="119" y="2208"/>
                  </a:cubicBezTo>
                  <a:cubicBezTo>
                    <a:pt x="239" y="2208"/>
                    <a:pt x="361" y="2101"/>
                    <a:pt x="458" y="2038"/>
                  </a:cubicBezTo>
                  <a:cubicBezTo>
                    <a:pt x="589" y="1953"/>
                    <a:pt x="755" y="1865"/>
                    <a:pt x="880" y="1762"/>
                  </a:cubicBezTo>
                  <a:cubicBezTo>
                    <a:pt x="1012" y="1652"/>
                    <a:pt x="1093" y="1496"/>
                    <a:pt x="1247" y="1433"/>
                  </a:cubicBezTo>
                  <a:cubicBezTo>
                    <a:pt x="1325" y="1399"/>
                    <a:pt x="1426" y="1411"/>
                    <a:pt x="1504" y="1377"/>
                  </a:cubicBezTo>
                  <a:cubicBezTo>
                    <a:pt x="1667" y="1305"/>
                    <a:pt x="1786" y="1148"/>
                    <a:pt x="1852" y="991"/>
                  </a:cubicBezTo>
                  <a:cubicBezTo>
                    <a:pt x="1824" y="964"/>
                    <a:pt x="1791" y="955"/>
                    <a:pt x="1755" y="955"/>
                  </a:cubicBezTo>
                  <a:cubicBezTo>
                    <a:pt x="1674" y="955"/>
                    <a:pt x="1580" y="1004"/>
                    <a:pt x="1504" y="1010"/>
                  </a:cubicBezTo>
                  <a:cubicBezTo>
                    <a:pt x="1319" y="969"/>
                    <a:pt x="1325" y="822"/>
                    <a:pt x="1266" y="662"/>
                  </a:cubicBezTo>
                  <a:cubicBezTo>
                    <a:pt x="1231" y="572"/>
                    <a:pt x="1162" y="528"/>
                    <a:pt x="1156" y="462"/>
                  </a:cubicBezTo>
                  <a:cubicBezTo>
                    <a:pt x="1135" y="301"/>
                    <a:pt x="1289" y="0"/>
                    <a:pt x="1036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43"/>
            <p:cNvSpPr/>
            <p:nvPr/>
          </p:nvSpPr>
          <p:spPr>
            <a:xfrm>
              <a:off x="2778025" y="5351450"/>
              <a:ext cx="93525" cy="49925"/>
            </a:xfrm>
            <a:custGeom>
              <a:rect b="b" l="l" r="r" t="t"/>
              <a:pathLst>
                <a:path extrusionOk="0" h="1997" w="3741">
                  <a:moveTo>
                    <a:pt x="3363" y="1"/>
                  </a:moveTo>
                  <a:cubicBezTo>
                    <a:pt x="3341" y="1"/>
                    <a:pt x="3320" y="6"/>
                    <a:pt x="3302" y="18"/>
                  </a:cubicBezTo>
                  <a:cubicBezTo>
                    <a:pt x="3070" y="165"/>
                    <a:pt x="2848" y="353"/>
                    <a:pt x="2607" y="528"/>
                  </a:cubicBezTo>
                  <a:cubicBezTo>
                    <a:pt x="2171" y="845"/>
                    <a:pt x="1441" y="1020"/>
                    <a:pt x="918" y="1280"/>
                  </a:cubicBezTo>
                  <a:cubicBezTo>
                    <a:pt x="765" y="1358"/>
                    <a:pt x="458" y="1484"/>
                    <a:pt x="314" y="1593"/>
                  </a:cubicBezTo>
                  <a:cubicBezTo>
                    <a:pt x="0" y="1827"/>
                    <a:pt x="429" y="1996"/>
                    <a:pt x="704" y="1996"/>
                  </a:cubicBezTo>
                  <a:cubicBezTo>
                    <a:pt x="721" y="1996"/>
                    <a:pt x="737" y="1995"/>
                    <a:pt x="752" y="1994"/>
                  </a:cubicBezTo>
                  <a:cubicBezTo>
                    <a:pt x="1000" y="1979"/>
                    <a:pt x="1307" y="1787"/>
                    <a:pt x="1523" y="1646"/>
                  </a:cubicBezTo>
                  <a:cubicBezTo>
                    <a:pt x="1742" y="1509"/>
                    <a:pt x="1924" y="1283"/>
                    <a:pt x="2165" y="1170"/>
                  </a:cubicBezTo>
                  <a:cubicBezTo>
                    <a:pt x="2318" y="1098"/>
                    <a:pt x="2481" y="1117"/>
                    <a:pt x="2622" y="1061"/>
                  </a:cubicBezTo>
                  <a:cubicBezTo>
                    <a:pt x="2732" y="1017"/>
                    <a:pt x="2807" y="882"/>
                    <a:pt x="2898" y="823"/>
                  </a:cubicBezTo>
                  <a:cubicBezTo>
                    <a:pt x="3192" y="628"/>
                    <a:pt x="3640" y="469"/>
                    <a:pt x="3741" y="162"/>
                  </a:cubicBezTo>
                  <a:cubicBezTo>
                    <a:pt x="3633" y="143"/>
                    <a:pt x="3478" y="1"/>
                    <a:pt x="3363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43"/>
            <p:cNvSpPr/>
            <p:nvPr/>
          </p:nvSpPr>
          <p:spPr>
            <a:xfrm>
              <a:off x="2770275" y="5048350"/>
              <a:ext cx="24300" cy="11675"/>
            </a:xfrm>
            <a:custGeom>
              <a:rect b="b" l="l" r="r" t="t"/>
              <a:pathLst>
                <a:path extrusionOk="0" h="467" w="972">
                  <a:moveTo>
                    <a:pt x="901" y="19"/>
                  </a:moveTo>
                  <a:cubicBezTo>
                    <a:pt x="895" y="19"/>
                    <a:pt x="889" y="20"/>
                    <a:pt x="881" y="22"/>
                  </a:cubicBezTo>
                  <a:cubicBezTo>
                    <a:pt x="711" y="160"/>
                    <a:pt x="0" y="0"/>
                    <a:pt x="35" y="263"/>
                  </a:cubicBezTo>
                  <a:cubicBezTo>
                    <a:pt x="47" y="338"/>
                    <a:pt x="307" y="451"/>
                    <a:pt x="458" y="464"/>
                  </a:cubicBezTo>
                  <a:cubicBezTo>
                    <a:pt x="482" y="466"/>
                    <a:pt x="506" y="467"/>
                    <a:pt x="528" y="467"/>
                  </a:cubicBezTo>
                  <a:cubicBezTo>
                    <a:pt x="815" y="467"/>
                    <a:pt x="951" y="304"/>
                    <a:pt x="971" y="60"/>
                  </a:cubicBezTo>
                  <a:cubicBezTo>
                    <a:pt x="942" y="54"/>
                    <a:pt x="938" y="19"/>
                    <a:pt x="901" y="19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43"/>
            <p:cNvSpPr/>
            <p:nvPr/>
          </p:nvSpPr>
          <p:spPr>
            <a:xfrm>
              <a:off x="2630100" y="5007150"/>
              <a:ext cx="157725" cy="89850"/>
            </a:xfrm>
            <a:custGeom>
              <a:rect b="b" l="l" r="r" t="t"/>
              <a:pathLst>
                <a:path extrusionOk="0" h="3594" w="6309">
                  <a:moveTo>
                    <a:pt x="351" y="1"/>
                  </a:moveTo>
                  <a:cubicBezTo>
                    <a:pt x="338" y="1"/>
                    <a:pt x="325" y="2"/>
                    <a:pt x="313" y="4"/>
                  </a:cubicBezTo>
                  <a:cubicBezTo>
                    <a:pt x="91" y="35"/>
                    <a:pt x="0" y="367"/>
                    <a:pt x="132" y="589"/>
                  </a:cubicBezTo>
                  <a:cubicBezTo>
                    <a:pt x="182" y="677"/>
                    <a:pt x="329" y="708"/>
                    <a:pt x="370" y="809"/>
                  </a:cubicBezTo>
                  <a:cubicBezTo>
                    <a:pt x="401" y="893"/>
                    <a:pt x="360" y="956"/>
                    <a:pt x="389" y="1012"/>
                  </a:cubicBezTo>
                  <a:cubicBezTo>
                    <a:pt x="536" y="1335"/>
                    <a:pt x="1122" y="1250"/>
                    <a:pt x="1507" y="1451"/>
                  </a:cubicBezTo>
                  <a:cubicBezTo>
                    <a:pt x="1613" y="1507"/>
                    <a:pt x="1689" y="1617"/>
                    <a:pt x="1779" y="1670"/>
                  </a:cubicBezTo>
                  <a:cubicBezTo>
                    <a:pt x="1870" y="1723"/>
                    <a:pt x="1977" y="1730"/>
                    <a:pt x="2055" y="1798"/>
                  </a:cubicBezTo>
                  <a:cubicBezTo>
                    <a:pt x="2130" y="1871"/>
                    <a:pt x="2296" y="2121"/>
                    <a:pt x="2274" y="2278"/>
                  </a:cubicBezTo>
                  <a:cubicBezTo>
                    <a:pt x="2252" y="2431"/>
                    <a:pt x="1889" y="2506"/>
                    <a:pt x="1942" y="2735"/>
                  </a:cubicBezTo>
                  <a:cubicBezTo>
                    <a:pt x="1964" y="2821"/>
                    <a:pt x="2021" y="2851"/>
                    <a:pt x="2093" y="2851"/>
                  </a:cubicBezTo>
                  <a:cubicBezTo>
                    <a:pt x="2250" y="2851"/>
                    <a:pt x="2483" y="2715"/>
                    <a:pt x="2619" y="2715"/>
                  </a:cubicBezTo>
                  <a:cubicBezTo>
                    <a:pt x="2626" y="2715"/>
                    <a:pt x="2634" y="2715"/>
                    <a:pt x="2641" y="2716"/>
                  </a:cubicBezTo>
                  <a:cubicBezTo>
                    <a:pt x="2819" y="2741"/>
                    <a:pt x="2920" y="2998"/>
                    <a:pt x="3117" y="3064"/>
                  </a:cubicBezTo>
                  <a:cubicBezTo>
                    <a:pt x="3178" y="3085"/>
                    <a:pt x="3235" y="3092"/>
                    <a:pt x="3292" y="3092"/>
                  </a:cubicBezTo>
                  <a:cubicBezTo>
                    <a:pt x="3381" y="3092"/>
                    <a:pt x="3472" y="3076"/>
                    <a:pt x="3583" y="3076"/>
                  </a:cubicBezTo>
                  <a:cubicBezTo>
                    <a:pt x="3620" y="3076"/>
                    <a:pt x="3660" y="3078"/>
                    <a:pt x="3703" y="3083"/>
                  </a:cubicBezTo>
                  <a:cubicBezTo>
                    <a:pt x="3963" y="2936"/>
                    <a:pt x="3960" y="2600"/>
                    <a:pt x="4251" y="2569"/>
                  </a:cubicBezTo>
                  <a:cubicBezTo>
                    <a:pt x="4263" y="2568"/>
                    <a:pt x="4276" y="2567"/>
                    <a:pt x="4289" y="2567"/>
                  </a:cubicBezTo>
                  <a:cubicBezTo>
                    <a:pt x="4456" y="2567"/>
                    <a:pt x="4678" y="2673"/>
                    <a:pt x="4765" y="2754"/>
                  </a:cubicBezTo>
                  <a:cubicBezTo>
                    <a:pt x="4953" y="2923"/>
                    <a:pt x="4993" y="3221"/>
                    <a:pt x="5169" y="3358"/>
                  </a:cubicBezTo>
                  <a:cubicBezTo>
                    <a:pt x="5319" y="3477"/>
                    <a:pt x="5491" y="3418"/>
                    <a:pt x="5717" y="3468"/>
                  </a:cubicBezTo>
                  <a:cubicBezTo>
                    <a:pt x="5845" y="3497"/>
                    <a:pt x="5952" y="3594"/>
                    <a:pt x="6041" y="3594"/>
                  </a:cubicBezTo>
                  <a:cubicBezTo>
                    <a:pt x="6070" y="3594"/>
                    <a:pt x="6096" y="3584"/>
                    <a:pt x="6121" y="3559"/>
                  </a:cubicBezTo>
                  <a:cubicBezTo>
                    <a:pt x="6309" y="3371"/>
                    <a:pt x="5720" y="2954"/>
                    <a:pt x="5589" y="2917"/>
                  </a:cubicBezTo>
                  <a:cubicBezTo>
                    <a:pt x="5523" y="2619"/>
                    <a:pt x="5150" y="2635"/>
                    <a:pt x="5172" y="2365"/>
                  </a:cubicBezTo>
                  <a:cubicBezTo>
                    <a:pt x="5181" y="2234"/>
                    <a:pt x="5363" y="2224"/>
                    <a:pt x="5354" y="2093"/>
                  </a:cubicBezTo>
                  <a:cubicBezTo>
                    <a:pt x="5344" y="1918"/>
                    <a:pt x="4921" y="1839"/>
                    <a:pt x="4843" y="1761"/>
                  </a:cubicBezTo>
                  <a:cubicBezTo>
                    <a:pt x="4758" y="1679"/>
                    <a:pt x="4758" y="1567"/>
                    <a:pt x="4696" y="1488"/>
                  </a:cubicBezTo>
                  <a:cubicBezTo>
                    <a:pt x="4458" y="1206"/>
                    <a:pt x="3941" y="1112"/>
                    <a:pt x="3502" y="956"/>
                  </a:cubicBezTo>
                  <a:cubicBezTo>
                    <a:pt x="3368" y="906"/>
                    <a:pt x="3252" y="827"/>
                    <a:pt x="3117" y="790"/>
                  </a:cubicBezTo>
                  <a:cubicBezTo>
                    <a:pt x="2967" y="749"/>
                    <a:pt x="2807" y="730"/>
                    <a:pt x="2678" y="680"/>
                  </a:cubicBezTo>
                  <a:cubicBezTo>
                    <a:pt x="2500" y="614"/>
                    <a:pt x="2397" y="492"/>
                    <a:pt x="2240" y="480"/>
                  </a:cubicBezTo>
                  <a:cubicBezTo>
                    <a:pt x="2229" y="479"/>
                    <a:pt x="2218" y="478"/>
                    <a:pt x="2207" y="478"/>
                  </a:cubicBezTo>
                  <a:cubicBezTo>
                    <a:pt x="2054" y="478"/>
                    <a:pt x="1875" y="557"/>
                    <a:pt x="1761" y="627"/>
                  </a:cubicBezTo>
                  <a:cubicBezTo>
                    <a:pt x="1593" y="731"/>
                    <a:pt x="1481" y="1013"/>
                    <a:pt x="1299" y="1013"/>
                  </a:cubicBezTo>
                  <a:cubicBezTo>
                    <a:pt x="1294" y="1013"/>
                    <a:pt x="1289" y="1013"/>
                    <a:pt x="1285" y="1012"/>
                  </a:cubicBezTo>
                  <a:cubicBezTo>
                    <a:pt x="1137" y="1000"/>
                    <a:pt x="978" y="733"/>
                    <a:pt x="956" y="627"/>
                  </a:cubicBezTo>
                  <a:cubicBezTo>
                    <a:pt x="940" y="536"/>
                    <a:pt x="981" y="448"/>
                    <a:pt x="956" y="370"/>
                  </a:cubicBezTo>
                  <a:cubicBezTo>
                    <a:pt x="911" y="228"/>
                    <a:pt x="559" y="1"/>
                    <a:pt x="351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43"/>
            <p:cNvSpPr/>
            <p:nvPr/>
          </p:nvSpPr>
          <p:spPr>
            <a:xfrm>
              <a:off x="2642475" y="5352450"/>
              <a:ext cx="30625" cy="22875"/>
            </a:xfrm>
            <a:custGeom>
              <a:rect b="b" l="l" r="r" t="t"/>
              <a:pathLst>
                <a:path extrusionOk="0" h="915" w="1225">
                  <a:moveTo>
                    <a:pt x="332" y="1"/>
                  </a:moveTo>
                  <a:cubicBezTo>
                    <a:pt x="271" y="1"/>
                    <a:pt x="216" y="34"/>
                    <a:pt x="163" y="140"/>
                  </a:cubicBezTo>
                  <a:cubicBezTo>
                    <a:pt x="119" y="228"/>
                    <a:pt x="0" y="654"/>
                    <a:pt x="16" y="745"/>
                  </a:cubicBezTo>
                  <a:cubicBezTo>
                    <a:pt x="38" y="870"/>
                    <a:pt x="129" y="914"/>
                    <a:pt x="241" y="914"/>
                  </a:cubicBezTo>
                  <a:cubicBezTo>
                    <a:pt x="424" y="914"/>
                    <a:pt x="665" y="798"/>
                    <a:pt x="768" y="726"/>
                  </a:cubicBezTo>
                  <a:cubicBezTo>
                    <a:pt x="996" y="570"/>
                    <a:pt x="1172" y="316"/>
                    <a:pt x="1225" y="87"/>
                  </a:cubicBezTo>
                  <a:cubicBezTo>
                    <a:pt x="1175" y="48"/>
                    <a:pt x="1121" y="35"/>
                    <a:pt x="1066" y="35"/>
                  </a:cubicBezTo>
                  <a:cubicBezTo>
                    <a:pt x="950" y="35"/>
                    <a:pt x="824" y="91"/>
                    <a:pt x="696" y="91"/>
                  </a:cubicBezTo>
                  <a:cubicBezTo>
                    <a:pt x="677" y="91"/>
                    <a:pt x="658" y="90"/>
                    <a:pt x="639" y="87"/>
                  </a:cubicBezTo>
                  <a:cubicBezTo>
                    <a:pt x="516" y="67"/>
                    <a:pt x="418" y="1"/>
                    <a:pt x="332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43"/>
            <p:cNvSpPr/>
            <p:nvPr/>
          </p:nvSpPr>
          <p:spPr>
            <a:xfrm>
              <a:off x="2560325" y="5076450"/>
              <a:ext cx="28925" cy="17025"/>
            </a:xfrm>
            <a:custGeom>
              <a:rect b="b" l="l" r="r" t="t"/>
              <a:pathLst>
                <a:path extrusionOk="0" h="681" w="1157">
                  <a:moveTo>
                    <a:pt x="960" y="1"/>
                  </a:moveTo>
                  <a:cubicBezTo>
                    <a:pt x="703" y="1"/>
                    <a:pt x="521" y="182"/>
                    <a:pt x="351" y="273"/>
                  </a:cubicBezTo>
                  <a:cubicBezTo>
                    <a:pt x="207" y="352"/>
                    <a:pt x="0" y="398"/>
                    <a:pt x="3" y="605"/>
                  </a:cubicBezTo>
                  <a:cubicBezTo>
                    <a:pt x="35" y="621"/>
                    <a:pt x="60" y="646"/>
                    <a:pt x="75" y="680"/>
                  </a:cubicBezTo>
                  <a:cubicBezTo>
                    <a:pt x="301" y="655"/>
                    <a:pt x="451" y="474"/>
                    <a:pt x="627" y="367"/>
                  </a:cubicBezTo>
                  <a:cubicBezTo>
                    <a:pt x="799" y="261"/>
                    <a:pt x="1078" y="264"/>
                    <a:pt x="1156" y="35"/>
                  </a:cubicBezTo>
                  <a:cubicBezTo>
                    <a:pt x="1086" y="11"/>
                    <a:pt x="1021" y="1"/>
                    <a:pt x="960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43"/>
            <p:cNvSpPr/>
            <p:nvPr/>
          </p:nvSpPr>
          <p:spPr>
            <a:xfrm>
              <a:off x="2534700" y="4995275"/>
              <a:ext cx="36225" cy="8550"/>
            </a:xfrm>
            <a:custGeom>
              <a:rect b="b" l="l" r="r" t="t"/>
              <a:pathLst>
                <a:path extrusionOk="0" h="342" w="1449">
                  <a:moveTo>
                    <a:pt x="383" y="1"/>
                  </a:moveTo>
                  <a:cubicBezTo>
                    <a:pt x="371" y="1"/>
                    <a:pt x="360" y="1"/>
                    <a:pt x="349" y="2"/>
                  </a:cubicBezTo>
                  <a:cubicBezTo>
                    <a:pt x="173" y="18"/>
                    <a:pt x="7" y="175"/>
                    <a:pt x="1" y="331"/>
                  </a:cubicBezTo>
                  <a:cubicBezTo>
                    <a:pt x="22" y="338"/>
                    <a:pt x="40" y="341"/>
                    <a:pt x="56" y="341"/>
                  </a:cubicBezTo>
                  <a:cubicBezTo>
                    <a:pt x="124" y="341"/>
                    <a:pt x="158" y="288"/>
                    <a:pt x="239" y="278"/>
                  </a:cubicBezTo>
                  <a:cubicBezTo>
                    <a:pt x="288" y="270"/>
                    <a:pt x="340" y="267"/>
                    <a:pt x="394" y="267"/>
                  </a:cubicBezTo>
                  <a:cubicBezTo>
                    <a:pt x="638" y="267"/>
                    <a:pt x="916" y="334"/>
                    <a:pt x="1125" y="334"/>
                  </a:cubicBezTo>
                  <a:cubicBezTo>
                    <a:pt x="1306" y="334"/>
                    <a:pt x="1436" y="284"/>
                    <a:pt x="1448" y="93"/>
                  </a:cubicBezTo>
                  <a:cubicBezTo>
                    <a:pt x="1389" y="60"/>
                    <a:pt x="1323" y="50"/>
                    <a:pt x="1251" y="50"/>
                  </a:cubicBezTo>
                  <a:cubicBezTo>
                    <a:pt x="1138" y="50"/>
                    <a:pt x="1013" y="74"/>
                    <a:pt x="881" y="74"/>
                  </a:cubicBezTo>
                  <a:cubicBezTo>
                    <a:pt x="700" y="74"/>
                    <a:pt x="516" y="1"/>
                    <a:pt x="383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43"/>
            <p:cNvSpPr/>
            <p:nvPr/>
          </p:nvSpPr>
          <p:spPr>
            <a:xfrm>
              <a:off x="2524300" y="5009975"/>
              <a:ext cx="37525" cy="42850"/>
            </a:xfrm>
            <a:custGeom>
              <a:rect b="b" l="l" r="r" t="t"/>
              <a:pathLst>
                <a:path extrusionOk="0" h="1714" w="1501">
                  <a:moveTo>
                    <a:pt x="397" y="0"/>
                  </a:moveTo>
                  <a:cubicBezTo>
                    <a:pt x="396" y="0"/>
                    <a:pt x="396" y="0"/>
                    <a:pt x="395" y="0"/>
                  </a:cubicBezTo>
                  <a:cubicBezTo>
                    <a:pt x="198" y="10"/>
                    <a:pt x="235" y="329"/>
                    <a:pt x="176" y="495"/>
                  </a:cubicBezTo>
                  <a:cubicBezTo>
                    <a:pt x="135" y="611"/>
                    <a:pt x="0" y="730"/>
                    <a:pt x="13" y="843"/>
                  </a:cubicBezTo>
                  <a:cubicBezTo>
                    <a:pt x="25" y="981"/>
                    <a:pt x="198" y="1015"/>
                    <a:pt x="232" y="1191"/>
                  </a:cubicBezTo>
                  <a:cubicBezTo>
                    <a:pt x="273" y="1391"/>
                    <a:pt x="85" y="1651"/>
                    <a:pt x="270" y="1704"/>
                  </a:cubicBezTo>
                  <a:cubicBezTo>
                    <a:pt x="292" y="1711"/>
                    <a:pt x="312" y="1714"/>
                    <a:pt x="330" y="1714"/>
                  </a:cubicBezTo>
                  <a:cubicBezTo>
                    <a:pt x="620" y="1714"/>
                    <a:pt x="408" y="912"/>
                    <a:pt x="674" y="862"/>
                  </a:cubicBezTo>
                  <a:cubicBezTo>
                    <a:pt x="813" y="1082"/>
                    <a:pt x="998" y="1691"/>
                    <a:pt x="1333" y="1691"/>
                  </a:cubicBezTo>
                  <a:cubicBezTo>
                    <a:pt x="1351" y="1691"/>
                    <a:pt x="1369" y="1689"/>
                    <a:pt x="1388" y="1685"/>
                  </a:cubicBezTo>
                  <a:cubicBezTo>
                    <a:pt x="1472" y="1623"/>
                    <a:pt x="1435" y="1441"/>
                    <a:pt x="1444" y="1300"/>
                  </a:cubicBezTo>
                  <a:cubicBezTo>
                    <a:pt x="1269" y="1090"/>
                    <a:pt x="1209" y="765"/>
                    <a:pt x="1059" y="533"/>
                  </a:cubicBezTo>
                  <a:cubicBezTo>
                    <a:pt x="1156" y="335"/>
                    <a:pt x="1501" y="307"/>
                    <a:pt x="1479" y="53"/>
                  </a:cubicBezTo>
                  <a:cubicBezTo>
                    <a:pt x="1449" y="48"/>
                    <a:pt x="1421" y="46"/>
                    <a:pt x="1392" y="46"/>
                  </a:cubicBezTo>
                  <a:cubicBezTo>
                    <a:pt x="1147" y="46"/>
                    <a:pt x="932" y="225"/>
                    <a:pt x="744" y="225"/>
                  </a:cubicBezTo>
                  <a:cubicBezTo>
                    <a:pt x="726" y="225"/>
                    <a:pt x="707" y="223"/>
                    <a:pt x="689" y="219"/>
                  </a:cubicBezTo>
                  <a:cubicBezTo>
                    <a:pt x="627" y="207"/>
                    <a:pt x="497" y="0"/>
                    <a:pt x="397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43"/>
            <p:cNvSpPr/>
            <p:nvPr/>
          </p:nvSpPr>
          <p:spPr>
            <a:xfrm>
              <a:off x="2525550" y="5085275"/>
              <a:ext cx="10125" cy="7175"/>
            </a:xfrm>
            <a:custGeom>
              <a:rect b="b" l="l" r="r" t="t"/>
              <a:pathLst>
                <a:path extrusionOk="0" h="287" w="405">
                  <a:moveTo>
                    <a:pt x="139" y="0"/>
                  </a:moveTo>
                  <a:cubicBezTo>
                    <a:pt x="84" y="0"/>
                    <a:pt x="33" y="20"/>
                    <a:pt x="0" y="67"/>
                  </a:cubicBezTo>
                  <a:cubicBezTo>
                    <a:pt x="41" y="208"/>
                    <a:pt x="191" y="243"/>
                    <a:pt x="329" y="287"/>
                  </a:cubicBezTo>
                  <a:cubicBezTo>
                    <a:pt x="357" y="265"/>
                    <a:pt x="383" y="240"/>
                    <a:pt x="404" y="215"/>
                  </a:cubicBezTo>
                  <a:cubicBezTo>
                    <a:pt x="400" y="96"/>
                    <a:pt x="260" y="0"/>
                    <a:pt x="139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43"/>
            <p:cNvSpPr/>
            <p:nvPr/>
          </p:nvSpPr>
          <p:spPr>
            <a:xfrm>
              <a:off x="2499400" y="5075275"/>
              <a:ext cx="23900" cy="7075"/>
            </a:xfrm>
            <a:custGeom>
              <a:rect b="b" l="l" r="r" t="t"/>
              <a:pathLst>
                <a:path extrusionOk="0" h="283" w="956">
                  <a:moveTo>
                    <a:pt x="757" y="1"/>
                  </a:moveTo>
                  <a:cubicBezTo>
                    <a:pt x="638" y="1"/>
                    <a:pt x="489" y="53"/>
                    <a:pt x="367" y="63"/>
                  </a:cubicBezTo>
                  <a:cubicBezTo>
                    <a:pt x="357" y="64"/>
                    <a:pt x="348" y="65"/>
                    <a:pt x="338" y="65"/>
                  </a:cubicBezTo>
                  <a:cubicBezTo>
                    <a:pt x="268" y="65"/>
                    <a:pt x="192" y="45"/>
                    <a:pt x="129" y="45"/>
                  </a:cubicBezTo>
                  <a:cubicBezTo>
                    <a:pt x="72" y="45"/>
                    <a:pt x="25" y="61"/>
                    <a:pt x="0" y="120"/>
                  </a:cubicBezTo>
                  <a:cubicBezTo>
                    <a:pt x="41" y="276"/>
                    <a:pt x="232" y="279"/>
                    <a:pt x="423" y="283"/>
                  </a:cubicBezTo>
                  <a:cubicBezTo>
                    <a:pt x="472" y="225"/>
                    <a:pt x="556" y="217"/>
                    <a:pt x="646" y="217"/>
                  </a:cubicBezTo>
                  <a:cubicBezTo>
                    <a:pt x="681" y="217"/>
                    <a:pt x="717" y="218"/>
                    <a:pt x="752" y="218"/>
                  </a:cubicBezTo>
                  <a:cubicBezTo>
                    <a:pt x="839" y="218"/>
                    <a:pt x="917" y="210"/>
                    <a:pt x="956" y="154"/>
                  </a:cubicBezTo>
                  <a:cubicBezTo>
                    <a:pt x="929" y="35"/>
                    <a:pt x="853" y="1"/>
                    <a:pt x="757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43"/>
            <p:cNvSpPr/>
            <p:nvPr/>
          </p:nvSpPr>
          <p:spPr>
            <a:xfrm>
              <a:off x="2446600" y="5098925"/>
              <a:ext cx="332300" cy="237950"/>
            </a:xfrm>
            <a:custGeom>
              <a:rect b="b" l="l" r="r" t="t"/>
              <a:pathLst>
                <a:path extrusionOk="0" h="9518" w="13292">
                  <a:moveTo>
                    <a:pt x="10836" y="1"/>
                  </a:moveTo>
                  <a:cubicBezTo>
                    <a:pt x="10620" y="92"/>
                    <a:pt x="10523" y="430"/>
                    <a:pt x="10454" y="680"/>
                  </a:cubicBezTo>
                  <a:cubicBezTo>
                    <a:pt x="10426" y="771"/>
                    <a:pt x="10360" y="862"/>
                    <a:pt x="10341" y="953"/>
                  </a:cubicBezTo>
                  <a:cubicBezTo>
                    <a:pt x="10288" y="1232"/>
                    <a:pt x="10282" y="1551"/>
                    <a:pt x="10159" y="1814"/>
                  </a:cubicBezTo>
                  <a:cubicBezTo>
                    <a:pt x="10057" y="2038"/>
                    <a:pt x="9871" y="2275"/>
                    <a:pt x="9687" y="2275"/>
                  </a:cubicBezTo>
                  <a:cubicBezTo>
                    <a:pt x="9686" y="2275"/>
                    <a:pt x="9684" y="2275"/>
                    <a:pt x="9683" y="2275"/>
                  </a:cubicBezTo>
                  <a:cubicBezTo>
                    <a:pt x="9520" y="2269"/>
                    <a:pt x="9433" y="2096"/>
                    <a:pt x="9317" y="2018"/>
                  </a:cubicBezTo>
                  <a:cubicBezTo>
                    <a:pt x="9279" y="1993"/>
                    <a:pt x="9188" y="1977"/>
                    <a:pt x="9132" y="1943"/>
                  </a:cubicBezTo>
                  <a:cubicBezTo>
                    <a:pt x="9066" y="1905"/>
                    <a:pt x="8963" y="1786"/>
                    <a:pt x="8841" y="1708"/>
                  </a:cubicBezTo>
                  <a:cubicBezTo>
                    <a:pt x="8659" y="1592"/>
                    <a:pt x="8358" y="1495"/>
                    <a:pt x="8365" y="1285"/>
                  </a:cubicBezTo>
                  <a:cubicBezTo>
                    <a:pt x="8371" y="1119"/>
                    <a:pt x="8527" y="1088"/>
                    <a:pt x="8678" y="1028"/>
                  </a:cubicBezTo>
                  <a:cubicBezTo>
                    <a:pt x="8731" y="937"/>
                    <a:pt x="8671" y="893"/>
                    <a:pt x="8693" y="809"/>
                  </a:cubicBezTo>
                  <a:cubicBezTo>
                    <a:pt x="8728" y="690"/>
                    <a:pt x="8875" y="596"/>
                    <a:pt x="8859" y="477"/>
                  </a:cubicBezTo>
                  <a:cubicBezTo>
                    <a:pt x="8846" y="371"/>
                    <a:pt x="8785" y="340"/>
                    <a:pt x="8706" y="340"/>
                  </a:cubicBezTo>
                  <a:cubicBezTo>
                    <a:pt x="8592" y="340"/>
                    <a:pt x="8440" y="405"/>
                    <a:pt x="8335" y="405"/>
                  </a:cubicBezTo>
                  <a:cubicBezTo>
                    <a:pt x="8332" y="405"/>
                    <a:pt x="8330" y="405"/>
                    <a:pt x="8327" y="405"/>
                  </a:cubicBezTo>
                  <a:cubicBezTo>
                    <a:pt x="8004" y="395"/>
                    <a:pt x="7644" y="107"/>
                    <a:pt x="7431" y="92"/>
                  </a:cubicBezTo>
                  <a:lnTo>
                    <a:pt x="7431" y="92"/>
                  </a:lnTo>
                  <a:cubicBezTo>
                    <a:pt x="7343" y="164"/>
                    <a:pt x="7453" y="232"/>
                    <a:pt x="7431" y="348"/>
                  </a:cubicBezTo>
                  <a:cubicBezTo>
                    <a:pt x="7384" y="423"/>
                    <a:pt x="7314" y="439"/>
                    <a:pt x="7235" y="439"/>
                  </a:cubicBezTo>
                  <a:cubicBezTo>
                    <a:pt x="7176" y="439"/>
                    <a:pt x="7112" y="430"/>
                    <a:pt x="7047" y="430"/>
                  </a:cubicBezTo>
                  <a:cubicBezTo>
                    <a:pt x="7010" y="430"/>
                    <a:pt x="6972" y="433"/>
                    <a:pt x="6936" y="442"/>
                  </a:cubicBezTo>
                  <a:cubicBezTo>
                    <a:pt x="6704" y="499"/>
                    <a:pt x="6610" y="749"/>
                    <a:pt x="6476" y="937"/>
                  </a:cubicBezTo>
                  <a:cubicBezTo>
                    <a:pt x="6385" y="1063"/>
                    <a:pt x="6285" y="1279"/>
                    <a:pt x="6184" y="1304"/>
                  </a:cubicBezTo>
                  <a:cubicBezTo>
                    <a:pt x="6160" y="1310"/>
                    <a:pt x="6136" y="1313"/>
                    <a:pt x="6114" y="1313"/>
                  </a:cubicBezTo>
                  <a:cubicBezTo>
                    <a:pt x="5880" y="1313"/>
                    <a:pt x="5758" y="1011"/>
                    <a:pt x="5523" y="991"/>
                  </a:cubicBezTo>
                  <a:cubicBezTo>
                    <a:pt x="5519" y="990"/>
                    <a:pt x="5513" y="990"/>
                    <a:pt x="5508" y="990"/>
                  </a:cubicBezTo>
                  <a:cubicBezTo>
                    <a:pt x="5434" y="990"/>
                    <a:pt x="5302" y="1028"/>
                    <a:pt x="5229" y="1063"/>
                  </a:cubicBezTo>
                  <a:cubicBezTo>
                    <a:pt x="5082" y="1141"/>
                    <a:pt x="4941" y="1232"/>
                    <a:pt x="4809" y="1338"/>
                  </a:cubicBezTo>
                  <a:cubicBezTo>
                    <a:pt x="4662" y="1457"/>
                    <a:pt x="4643" y="1645"/>
                    <a:pt x="4515" y="1758"/>
                  </a:cubicBezTo>
                  <a:cubicBezTo>
                    <a:pt x="4414" y="1833"/>
                    <a:pt x="4305" y="1886"/>
                    <a:pt x="4186" y="1924"/>
                  </a:cubicBezTo>
                  <a:cubicBezTo>
                    <a:pt x="4165" y="1930"/>
                    <a:pt x="4144" y="1931"/>
                    <a:pt x="4123" y="1931"/>
                  </a:cubicBezTo>
                  <a:cubicBezTo>
                    <a:pt x="4092" y="1931"/>
                    <a:pt x="4061" y="1927"/>
                    <a:pt x="4031" y="1927"/>
                  </a:cubicBezTo>
                  <a:cubicBezTo>
                    <a:pt x="4003" y="1927"/>
                    <a:pt x="3975" y="1931"/>
                    <a:pt x="3948" y="1943"/>
                  </a:cubicBezTo>
                  <a:cubicBezTo>
                    <a:pt x="3785" y="2012"/>
                    <a:pt x="3810" y="2181"/>
                    <a:pt x="3728" y="2381"/>
                  </a:cubicBezTo>
                  <a:cubicBezTo>
                    <a:pt x="3660" y="2547"/>
                    <a:pt x="3396" y="2823"/>
                    <a:pt x="3215" y="2930"/>
                  </a:cubicBezTo>
                  <a:cubicBezTo>
                    <a:pt x="3046" y="3027"/>
                    <a:pt x="2848" y="3008"/>
                    <a:pt x="2626" y="3058"/>
                  </a:cubicBezTo>
                  <a:cubicBezTo>
                    <a:pt x="2397" y="3111"/>
                    <a:pt x="2187" y="3249"/>
                    <a:pt x="2021" y="3280"/>
                  </a:cubicBezTo>
                  <a:cubicBezTo>
                    <a:pt x="2014" y="3281"/>
                    <a:pt x="2005" y="3282"/>
                    <a:pt x="1996" y="3282"/>
                  </a:cubicBezTo>
                  <a:cubicBezTo>
                    <a:pt x="1959" y="3282"/>
                    <a:pt x="1910" y="3276"/>
                    <a:pt x="1862" y="3276"/>
                  </a:cubicBezTo>
                  <a:cubicBezTo>
                    <a:pt x="1841" y="3276"/>
                    <a:pt x="1821" y="3277"/>
                    <a:pt x="1802" y="3280"/>
                  </a:cubicBezTo>
                  <a:cubicBezTo>
                    <a:pt x="1520" y="3324"/>
                    <a:pt x="1295" y="3581"/>
                    <a:pt x="1013" y="3719"/>
                  </a:cubicBezTo>
                  <a:cubicBezTo>
                    <a:pt x="934" y="3757"/>
                    <a:pt x="731" y="3822"/>
                    <a:pt x="684" y="3901"/>
                  </a:cubicBezTo>
                  <a:cubicBezTo>
                    <a:pt x="646" y="3966"/>
                    <a:pt x="643" y="4129"/>
                    <a:pt x="612" y="4214"/>
                  </a:cubicBezTo>
                  <a:cubicBezTo>
                    <a:pt x="536" y="4402"/>
                    <a:pt x="424" y="4474"/>
                    <a:pt x="427" y="4618"/>
                  </a:cubicBezTo>
                  <a:cubicBezTo>
                    <a:pt x="430" y="4822"/>
                    <a:pt x="558" y="4850"/>
                    <a:pt x="499" y="5022"/>
                  </a:cubicBezTo>
                  <a:cubicBezTo>
                    <a:pt x="464" y="5125"/>
                    <a:pt x="323" y="5138"/>
                    <a:pt x="298" y="5260"/>
                  </a:cubicBezTo>
                  <a:cubicBezTo>
                    <a:pt x="286" y="5326"/>
                    <a:pt x="342" y="5420"/>
                    <a:pt x="352" y="5533"/>
                  </a:cubicBezTo>
                  <a:cubicBezTo>
                    <a:pt x="361" y="5611"/>
                    <a:pt x="342" y="5692"/>
                    <a:pt x="352" y="5755"/>
                  </a:cubicBezTo>
                  <a:cubicBezTo>
                    <a:pt x="380" y="5927"/>
                    <a:pt x="483" y="6068"/>
                    <a:pt x="483" y="6231"/>
                  </a:cubicBezTo>
                  <a:cubicBezTo>
                    <a:pt x="483" y="6350"/>
                    <a:pt x="414" y="6479"/>
                    <a:pt x="402" y="6601"/>
                  </a:cubicBezTo>
                  <a:cubicBezTo>
                    <a:pt x="392" y="6754"/>
                    <a:pt x="480" y="6902"/>
                    <a:pt x="477" y="7024"/>
                  </a:cubicBezTo>
                  <a:cubicBezTo>
                    <a:pt x="471" y="7177"/>
                    <a:pt x="345" y="7428"/>
                    <a:pt x="273" y="7537"/>
                  </a:cubicBezTo>
                  <a:cubicBezTo>
                    <a:pt x="208" y="7638"/>
                    <a:pt x="1" y="7725"/>
                    <a:pt x="1" y="7866"/>
                  </a:cubicBezTo>
                  <a:cubicBezTo>
                    <a:pt x="1" y="8045"/>
                    <a:pt x="214" y="8095"/>
                    <a:pt x="330" y="8195"/>
                  </a:cubicBezTo>
                  <a:cubicBezTo>
                    <a:pt x="402" y="8206"/>
                    <a:pt x="469" y="8211"/>
                    <a:pt x="531" y="8211"/>
                  </a:cubicBezTo>
                  <a:cubicBezTo>
                    <a:pt x="984" y="8211"/>
                    <a:pt x="1195" y="7949"/>
                    <a:pt x="1539" y="7848"/>
                  </a:cubicBezTo>
                  <a:cubicBezTo>
                    <a:pt x="1676" y="7807"/>
                    <a:pt x="1811" y="7795"/>
                    <a:pt x="1946" y="7795"/>
                  </a:cubicBezTo>
                  <a:cubicBezTo>
                    <a:pt x="2137" y="7795"/>
                    <a:pt x="2326" y="7819"/>
                    <a:pt x="2514" y="7819"/>
                  </a:cubicBezTo>
                  <a:cubicBezTo>
                    <a:pt x="2574" y="7819"/>
                    <a:pt x="2635" y="7816"/>
                    <a:pt x="2695" y="7810"/>
                  </a:cubicBezTo>
                  <a:cubicBezTo>
                    <a:pt x="2923" y="7619"/>
                    <a:pt x="3334" y="7328"/>
                    <a:pt x="3703" y="7262"/>
                  </a:cubicBezTo>
                  <a:cubicBezTo>
                    <a:pt x="3729" y="7257"/>
                    <a:pt x="3756" y="7256"/>
                    <a:pt x="3784" y="7256"/>
                  </a:cubicBezTo>
                  <a:cubicBezTo>
                    <a:pt x="3850" y="7256"/>
                    <a:pt x="3920" y="7265"/>
                    <a:pt x="3989" y="7265"/>
                  </a:cubicBezTo>
                  <a:cubicBezTo>
                    <a:pt x="4010" y="7265"/>
                    <a:pt x="4031" y="7264"/>
                    <a:pt x="4051" y="7262"/>
                  </a:cubicBezTo>
                  <a:cubicBezTo>
                    <a:pt x="4443" y="7226"/>
                    <a:pt x="4768" y="6989"/>
                    <a:pt x="5223" y="6989"/>
                  </a:cubicBezTo>
                  <a:cubicBezTo>
                    <a:pt x="5288" y="6989"/>
                    <a:pt x="5355" y="6994"/>
                    <a:pt x="5426" y="7005"/>
                  </a:cubicBezTo>
                  <a:cubicBezTo>
                    <a:pt x="5555" y="7027"/>
                    <a:pt x="5943" y="7171"/>
                    <a:pt x="6050" y="7243"/>
                  </a:cubicBezTo>
                  <a:cubicBezTo>
                    <a:pt x="6144" y="7306"/>
                    <a:pt x="6347" y="7688"/>
                    <a:pt x="6363" y="7775"/>
                  </a:cubicBezTo>
                  <a:cubicBezTo>
                    <a:pt x="6385" y="7891"/>
                    <a:pt x="6272" y="8035"/>
                    <a:pt x="6416" y="8089"/>
                  </a:cubicBezTo>
                  <a:cubicBezTo>
                    <a:pt x="6426" y="8090"/>
                    <a:pt x="6436" y="8091"/>
                    <a:pt x="6445" y="8091"/>
                  </a:cubicBezTo>
                  <a:cubicBezTo>
                    <a:pt x="6585" y="8091"/>
                    <a:pt x="6678" y="7924"/>
                    <a:pt x="6801" y="7851"/>
                  </a:cubicBezTo>
                  <a:cubicBezTo>
                    <a:pt x="6920" y="7775"/>
                    <a:pt x="7061" y="7747"/>
                    <a:pt x="7168" y="7703"/>
                  </a:cubicBezTo>
                  <a:lnTo>
                    <a:pt x="7168" y="7703"/>
                  </a:lnTo>
                  <a:cubicBezTo>
                    <a:pt x="7112" y="7775"/>
                    <a:pt x="7086" y="7866"/>
                    <a:pt x="7096" y="7960"/>
                  </a:cubicBezTo>
                  <a:cubicBezTo>
                    <a:pt x="7227" y="8039"/>
                    <a:pt x="7224" y="8198"/>
                    <a:pt x="7187" y="8327"/>
                  </a:cubicBezTo>
                  <a:cubicBezTo>
                    <a:pt x="7243" y="8443"/>
                    <a:pt x="7381" y="8477"/>
                    <a:pt x="7387" y="8618"/>
                  </a:cubicBezTo>
                  <a:cubicBezTo>
                    <a:pt x="7397" y="8759"/>
                    <a:pt x="7278" y="8828"/>
                    <a:pt x="7296" y="8985"/>
                  </a:cubicBezTo>
                  <a:cubicBezTo>
                    <a:pt x="7334" y="9273"/>
                    <a:pt x="7622" y="9270"/>
                    <a:pt x="7885" y="9351"/>
                  </a:cubicBezTo>
                  <a:cubicBezTo>
                    <a:pt x="8011" y="9392"/>
                    <a:pt x="8054" y="9445"/>
                    <a:pt x="8142" y="9445"/>
                  </a:cubicBezTo>
                  <a:cubicBezTo>
                    <a:pt x="8339" y="9445"/>
                    <a:pt x="8453" y="9333"/>
                    <a:pt x="8585" y="9333"/>
                  </a:cubicBezTo>
                  <a:cubicBezTo>
                    <a:pt x="8596" y="9333"/>
                    <a:pt x="8607" y="9334"/>
                    <a:pt x="8618" y="9335"/>
                  </a:cubicBezTo>
                  <a:cubicBezTo>
                    <a:pt x="8744" y="9351"/>
                    <a:pt x="8874" y="9517"/>
                    <a:pt x="9015" y="9517"/>
                  </a:cubicBezTo>
                  <a:cubicBezTo>
                    <a:pt x="9017" y="9517"/>
                    <a:pt x="9020" y="9517"/>
                    <a:pt x="9022" y="9517"/>
                  </a:cubicBezTo>
                  <a:cubicBezTo>
                    <a:pt x="9157" y="9511"/>
                    <a:pt x="9339" y="9314"/>
                    <a:pt x="9608" y="9204"/>
                  </a:cubicBezTo>
                  <a:cubicBezTo>
                    <a:pt x="9780" y="9135"/>
                    <a:pt x="9950" y="9151"/>
                    <a:pt x="10141" y="9132"/>
                  </a:cubicBezTo>
                  <a:cubicBezTo>
                    <a:pt x="10463" y="9094"/>
                    <a:pt x="10557" y="8743"/>
                    <a:pt x="10745" y="8527"/>
                  </a:cubicBezTo>
                  <a:cubicBezTo>
                    <a:pt x="10874" y="8377"/>
                    <a:pt x="11074" y="8242"/>
                    <a:pt x="11240" y="8067"/>
                  </a:cubicBezTo>
                  <a:cubicBezTo>
                    <a:pt x="11397" y="7901"/>
                    <a:pt x="11541" y="7716"/>
                    <a:pt x="11716" y="7572"/>
                  </a:cubicBezTo>
                  <a:cubicBezTo>
                    <a:pt x="11829" y="7481"/>
                    <a:pt x="11967" y="7428"/>
                    <a:pt x="12083" y="7334"/>
                  </a:cubicBezTo>
                  <a:cubicBezTo>
                    <a:pt x="12280" y="7177"/>
                    <a:pt x="12462" y="6920"/>
                    <a:pt x="12596" y="6692"/>
                  </a:cubicBezTo>
                  <a:cubicBezTo>
                    <a:pt x="12759" y="6416"/>
                    <a:pt x="12969" y="6197"/>
                    <a:pt x="13054" y="5977"/>
                  </a:cubicBezTo>
                  <a:cubicBezTo>
                    <a:pt x="13129" y="5789"/>
                    <a:pt x="13088" y="5555"/>
                    <a:pt x="13129" y="5373"/>
                  </a:cubicBezTo>
                  <a:cubicBezTo>
                    <a:pt x="13160" y="5223"/>
                    <a:pt x="13292" y="5097"/>
                    <a:pt x="13257" y="4916"/>
                  </a:cubicBezTo>
                  <a:cubicBezTo>
                    <a:pt x="13235" y="4812"/>
                    <a:pt x="13104" y="4681"/>
                    <a:pt x="13019" y="4549"/>
                  </a:cubicBezTo>
                  <a:cubicBezTo>
                    <a:pt x="12932" y="4417"/>
                    <a:pt x="12813" y="4317"/>
                    <a:pt x="12762" y="4183"/>
                  </a:cubicBezTo>
                  <a:cubicBezTo>
                    <a:pt x="12728" y="4089"/>
                    <a:pt x="12734" y="3995"/>
                    <a:pt x="12706" y="3944"/>
                  </a:cubicBezTo>
                  <a:cubicBezTo>
                    <a:pt x="12650" y="3841"/>
                    <a:pt x="12490" y="3829"/>
                    <a:pt x="12434" y="3706"/>
                  </a:cubicBezTo>
                  <a:cubicBezTo>
                    <a:pt x="12415" y="3669"/>
                    <a:pt x="12430" y="3578"/>
                    <a:pt x="12415" y="3522"/>
                  </a:cubicBezTo>
                  <a:cubicBezTo>
                    <a:pt x="12377" y="3403"/>
                    <a:pt x="12318" y="3343"/>
                    <a:pt x="12321" y="3193"/>
                  </a:cubicBezTo>
                  <a:cubicBezTo>
                    <a:pt x="12142" y="2951"/>
                    <a:pt x="11860" y="2958"/>
                    <a:pt x="11716" y="2732"/>
                  </a:cubicBezTo>
                  <a:cubicBezTo>
                    <a:pt x="11607" y="2557"/>
                    <a:pt x="11682" y="2353"/>
                    <a:pt x="11644" y="2109"/>
                  </a:cubicBezTo>
                  <a:cubicBezTo>
                    <a:pt x="11625" y="1977"/>
                    <a:pt x="11510" y="1843"/>
                    <a:pt x="11497" y="1689"/>
                  </a:cubicBezTo>
                  <a:cubicBezTo>
                    <a:pt x="11491" y="1598"/>
                    <a:pt x="11547" y="1485"/>
                    <a:pt x="11535" y="1395"/>
                  </a:cubicBezTo>
                  <a:cubicBezTo>
                    <a:pt x="11497" y="1141"/>
                    <a:pt x="11240" y="1175"/>
                    <a:pt x="11096" y="1066"/>
                  </a:cubicBezTo>
                  <a:cubicBezTo>
                    <a:pt x="11130" y="684"/>
                    <a:pt x="11055" y="232"/>
                    <a:pt x="10836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43"/>
            <p:cNvSpPr/>
            <p:nvPr/>
          </p:nvSpPr>
          <p:spPr>
            <a:xfrm>
              <a:off x="2413050" y="5056475"/>
              <a:ext cx="79000" cy="23100"/>
            </a:xfrm>
            <a:custGeom>
              <a:rect b="b" l="l" r="r" t="t"/>
              <a:pathLst>
                <a:path extrusionOk="0" h="924" w="3160">
                  <a:moveTo>
                    <a:pt x="391" y="0"/>
                  </a:moveTo>
                  <a:cubicBezTo>
                    <a:pt x="186" y="0"/>
                    <a:pt x="1" y="61"/>
                    <a:pt x="8" y="195"/>
                  </a:cubicBezTo>
                  <a:cubicBezTo>
                    <a:pt x="15" y="358"/>
                    <a:pt x="632" y="590"/>
                    <a:pt x="795" y="615"/>
                  </a:cubicBezTo>
                  <a:cubicBezTo>
                    <a:pt x="826" y="620"/>
                    <a:pt x="858" y="622"/>
                    <a:pt x="891" y="622"/>
                  </a:cubicBezTo>
                  <a:cubicBezTo>
                    <a:pt x="974" y="622"/>
                    <a:pt x="1060" y="610"/>
                    <a:pt x="1147" y="610"/>
                  </a:cubicBezTo>
                  <a:cubicBezTo>
                    <a:pt x="1177" y="610"/>
                    <a:pt x="1207" y="611"/>
                    <a:pt x="1236" y="615"/>
                  </a:cubicBezTo>
                  <a:cubicBezTo>
                    <a:pt x="1481" y="646"/>
                    <a:pt x="1712" y="787"/>
                    <a:pt x="1969" y="815"/>
                  </a:cubicBezTo>
                  <a:cubicBezTo>
                    <a:pt x="2173" y="840"/>
                    <a:pt x="2370" y="828"/>
                    <a:pt x="2555" y="853"/>
                  </a:cubicBezTo>
                  <a:cubicBezTo>
                    <a:pt x="2681" y="870"/>
                    <a:pt x="2819" y="923"/>
                    <a:pt x="2943" y="923"/>
                  </a:cubicBezTo>
                  <a:cubicBezTo>
                    <a:pt x="3023" y="923"/>
                    <a:pt x="3097" y="901"/>
                    <a:pt x="3160" y="834"/>
                  </a:cubicBezTo>
                  <a:cubicBezTo>
                    <a:pt x="3050" y="618"/>
                    <a:pt x="2699" y="637"/>
                    <a:pt x="2483" y="524"/>
                  </a:cubicBezTo>
                  <a:cubicBezTo>
                    <a:pt x="2483" y="430"/>
                    <a:pt x="2521" y="380"/>
                    <a:pt x="2464" y="320"/>
                  </a:cubicBezTo>
                  <a:cubicBezTo>
                    <a:pt x="2442" y="323"/>
                    <a:pt x="2421" y="324"/>
                    <a:pt x="2399" y="324"/>
                  </a:cubicBezTo>
                  <a:cubicBezTo>
                    <a:pt x="2181" y="324"/>
                    <a:pt x="1994" y="195"/>
                    <a:pt x="1805" y="195"/>
                  </a:cubicBezTo>
                  <a:cubicBezTo>
                    <a:pt x="1799" y="195"/>
                    <a:pt x="1794" y="195"/>
                    <a:pt x="1788" y="195"/>
                  </a:cubicBezTo>
                  <a:cubicBezTo>
                    <a:pt x="1687" y="198"/>
                    <a:pt x="1612" y="270"/>
                    <a:pt x="1512" y="286"/>
                  </a:cubicBezTo>
                  <a:cubicBezTo>
                    <a:pt x="1473" y="291"/>
                    <a:pt x="1436" y="294"/>
                    <a:pt x="1400" y="294"/>
                  </a:cubicBezTo>
                  <a:cubicBezTo>
                    <a:pt x="1048" y="294"/>
                    <a:pt x="839" y="50"/>
                    <a:pt x="538" y="10"/>
                  </a:cubicBezTo>
                  <a:cubicBezTo>
                    <a:pt x="489" y="4"/>
                    <a:pt x="440" y="0"/>
                    <a:pt x="391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43"/>
            <p:cNvSpPr/>
            <p:nvPr/>
          </p:nvSpPr>
          <p:spPr>
            <a:xfrm>
              <a:off x="2440175" y="4944050"/>
              <a:ext cx="84525" cy="95275"/>
            </a:xfrm>
            <a:custGeom>
              <a:rect b="b" l="l" r="r" t="t"/>
              <a:pathLst>
                <a:path extrusionOk="0" h="3811" w="3381">
                  <a:moveTo>
                    <a:pt x="2696" y="0"/>
                  </a:moveTo>
                  <a:cubicBezTo>
                    <a:pt x="2659" y="0"/>
                    <a:pt x="2623" y="16"/>
                    <a:pt x="2592" y="53"/>
                  </a:cubicBezTo>
                  <a:cubicBezTo>
                    <a:pt x="2400" y="272"/>
                    <a:pt x="2394" y="529"/>
                    <a:pt x="2153" y="711"/>
                  </a:cubicBezTo>
                  <a:cubicBezTo>
                    <a:pt x="2059" y="780"/>
                    <a:pt x="1952" y="783"/>
                    <a:pt x="1840" y="858"/>
                  </a:cubicBezTo>
                  <a:cubicBezTo>
                    <a:pt x="1739" y="924"/>
                    <a:pt x="1680" y="1080"/>
                    <a:pt x="1602" y="1171"/>
                  </a:cubicBezTo>
                  <a:cubicBezTo>
                    <a:pt x="1517" y="1271"/>
                    <a:pt x="1423" y="1384"/>
                    <a:pt x="1307" y="1428"/>
                  </a:cubicBezTo>
                  <a:cubicBezTo>
                    <a:pt x="1191" y="1469"/>
                    <a:pt x="1041" y="1447"/>
                    <a:pt x="959" y="1500"/>
                  </a:cubicBezTo>
                  <a:cubicBezTo>
                    <a:pt x="812" y="1594"/>
                    <a:pt x="844" y="1823"/>
                    <a:pt x="665" y="1867"/>
                  </a:cubicBezTo>
                  <a:cubicBezTo>
                    <a:pt x="655" y="1869"/>
                    <a:pt x="645" y="1871"/>
                    <a:pt x="634" y="1871"/>
                  </a:cubicBezTo>
                  <a:cubicBezTo>
                    <a:pt x="557" y="1871"/>
                    <a:pt x="457" y="1810"/>
                    <a:pt x="356" y="1810"/>
                  </a:cubicBezTo>
                  <a:cubicBezTo>
                    <a:pt x="343" y="1810"/>
                    <a:pt x="330" y="1811"/>
                    <a:pt x="317" y="1813"/>
                  </a:cubicBezTo>
                  <a:cubicBezTo>
                    <a:pt x="1" y="1863"/>
                    <a:pt x="54" y="2424"/>
                    <a:pt x="170" y="2675"/>
                  </a:cubicBezTo>
                  <a:cubicBezTo>
                    <a:pt x="252" y="2847"/>
                    <a:pt x="405" y="2916"/>
                    <a:pt x="446" y="3041"/>
                  </a:cubicBezTo>
                  <a:cubicBezTo>
                    <a:pt x="486" y="3167"/>
                    <a:pt x="468" y="3383"/>
                    <a:pt x="593" y="3461"/>
                  </a:cubicBezTo>
                  <a:cubicBezTo>
                    <a:pt x="653" y="3499"/>
                    <a:pt x="784" y="3477"/>
                    <a:pt x="922" y="3517"/>
                  </a:cubicBezTo>
                  <a:cubicBezTo>
                    <a:pt x="1038" y="3549"/>
                    <a:pt x="1100" y="3621"/>
                    <a:pt x="1179" y="3627"/>
                  </a:cubicBezTo>
                  <a:cubicBezTo>
                    <a:pt x="1184" y="3627"/>
                    <a:pt x="1188" y="3627"/>
                    <a:pt x="1193" y="3627"/>
                  </a:cubicBezTo>
                  <a:cubicBezTo>
                    <a:pt x="1290" y="3627"/>
                    <a:pt x="1400" y="3571"/>
                    <a:pt x="1492" y="3571"/>
                  </a:cubicBezTo>
                  <a:cubicBezTo>
                    <a:pt x="1749" y="3574"/>
                    <a:pt x="1899" y="3796"/>
                    <a:pt x="2062" y="3809"/>
                  </a:cubicBezTo>
                  <a:cubicBezTo>
                    <a:pt x="2072" y="3810"/>
                    <a:pt x="2081" y="3810"/>
                    <a:pt x="2091" y="3810"/>
                  </a:cubicBezTo>
                  <a:cubicBezTo>
                    <a:pt x="2222" y="3810"/>
                    <a:pt x="2342" y="3718"/>
                    <a:pt x="2453" y="3718"/>
                  </a:cubicBezTo>
                  <a:cubicBezTo>
                    <a:pt x="2456" y="3718"/>
                    <a:pt x="2460" y="3718"/>
                    <a:pt x="2463" y="3718"/>
                  </a:cubicBezTo>
                  <a:cubicBezTo>
                    <a:pt x="2642" y="3558"/>
                    <a:pt x="2551" y="3276"/>
                    <a:pt x="2629" y="3057"/>
                  </a:cubicBezTo>
                  <a:cubicBezTo>
                    <a:pt x="2692" y="2875"/>
                    <a:pt x="2898" y="2841"/>
                    <a:pt x="2977" y="2690"/>
                  </a:cubicBezTo>
                  <a:cubicBezTo>
                    <a:pt x="2999" y="2484"/>
                    <a:pt x="2939" y="2477"/>
                    <a:pt x="2996" y="2343"/>
                  </a:cubicBezTo>
                  <a:cubicBezTo>
                    <a:pt x="3055" y="2199"/>
                    <a:pt x="3331" y="2205"/>
                    <a:pt x="3343" y="2070"/>
                  </a:cubicBezTo>
                  <a:cubicBezTo>
                    <a:pt x="3350" y="1998"/>
                    <a:pt x="3196" y="1882"/>
                    <a:pt x="3143" y="1776"/>
                  </a:cubicBezTo>
                  <a:cubicBezTo>
                    <a:pt x="3093" y="1676"/>
                    <a:pt x="3055" y="1572"/>
                    <a:pt x="3033" y="1463"/>
                  </a:cubicBezTo>
                  <a:cubicBezTo>
                    <a:pt x="2967" y="1008"/>
                    <a:pt x="3271" y="980"/>
                    <a:pt x="3381" y="657"/>
                  </a:cubicBezTo>
                  <a:cubicBezTo>
                    <a:pt x="3303" y="529"/>
                    <a:pt x="3124" y="501"/>
                    <a:pt x="3033" y="382"/>
                  </a:cubicBezTo>
                  <a:cubicBezTo>
                    <a:pt x="3016" y="261"/>
                    <a:pt x="2846" y="0"/>
                    <a:pt x="2696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3"/>
            <p:cNvSpPr/>
            <p:nvPr/>
          </p:nvSpPr>
          <p:spPr>
            <a:xfrm>
              <a:off x="2421850" y="5021800"/>
              <a:ext cx="23375" cy="18100"/>
            </a:xfrm>
            <a:custGeom>
              <a:rect b="b" l="l" r="r" t="t"/>
              <a:pathLst>
                <a:path extrusionOk="0" h="724" w="935">
                  <a:moveTo>
                    <a:pt x="468" y="0"/>
                  </a:moveTo>
                  <a:cubicBezTo>
                    <a:pt x="1" y="0"/>
                    <a:pt x="4" y="724"/>
                    <a:pt x="468" y="724"/>
                  </a:cubicBezTo>
                  <a:cubicBezTo>
                    <a:pt x="934" y="724"/>
                    <a:pt x="934" y="0"/>
                    <a:pt x="468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43"/>
            <p:cNvSpPr/>
            <p:nvPr/>
          </p:nvSpPr>
          <p:spPr>
            <a:xfrm>
              <a:off x="2327575" y="4958125"/>
              <a:ext cx="95400" cy="96350"/>
            </a:xfrm>
            <a:custGeom>
              <a:rect b="b" l="l" r="r" t="t"/>
              <a:pathLst>
                <a:path extrusionOk="0" h="3854" w="3816">
                  <a:moveTo>
                    <a:pt x="75" y="0"/>
                  </a:moveTo>
                  <a:cubicBezTo>
                    <a:pt x="49" y="0"/>
                    <a:pt x="25" y="11"/>
                    <a:pt x="0" y="38"/>
                  </a:cubicBezTo>
                  <a:cubicBezTo>
                    <a:pt x="22" y="445"/>
                    <a:pt x="467" y="589"/>
                    <a:pt x="696" y="865"/>
                  </a:cubicBezTo>
                  <a:cubicBezTo>
                    <a:pt x="752" y="931"/>
                    <a:pt x="784" y="1025"/>
                    <a:pt x="843" y="1084"/>
                  </a:cubicBezTo>
                  <a:cubicBezTo>
                    <a:pt x="934" y="1175"/>
                    <a:pt x="1062" y="1225"/>
                    <a:pt x="1138" y="1341"/>
                  </a:cubicBezTo>
                  <a:cubicBezTo>
                    <a:pt x="1219" y="1466"/>
                    <a:pt x="1222" y="1636"/>
                    <a:pt x="1300" y="1764"/>
                  </a:cubicBezTo>
                  <a:cubicBezTo>
                    <a:pt x="1394" y="1921"/>
                    <a:pt x="1573" y="2021"/>
                    <a:pt x="1670" y="2165"/>
                  </a:cubicBezTo>
                  <a:cubicBezTo>
                    <a:pt x="1777" y="2331"/>
                    <a:pt x="1811" y="2522"/>
                    <a:pt x="1905" y="2698"/>
                  </a:cubicBezTo>
                  <a:cubicBezTo>
                    <a:pt x="1971" y="2817"/>
                    <a:pt x="2096" y="2914"/>
                    <a:pt x="2199" y="3026"/>
                  </a:cubicBezTo>
                  <a:cubicBezTo>
                    <a:pt x="2485" y="3340"/>
                    <a:pt x="2748" y="3619"/>
                    <a:pt x="3080" y="3853"/>
                  </a:cubicBezTo>
                  <a:cubicBezTo>
                    <a:pt x="3094" y="3853"/>
                    <a:pt x="3109" y="3853"/>
                    <a:pt x="3124" y="3853"/>
                  </a:cubicBezTo>
                  <a:cubicBezTo>
                    <a:pt x="3154" y="3853"/>
                    <a:pt x="3185" y="3853"/>
                    <a:pt x="3215" y="3853"/>
                  </a:cubicBezTo>
                  <a:cubicBezTo>
                    <a:pt x="3306" y="3853"/>
                    <a:pt x="3392" y="3849"/>
                    <a:pt x="3446" y="3816"/>
                  </a:cubicBezTo>
                  <a:cubicBezTo>
                    <a:pt x="3597" y="3681"/>
                    <a:pt x="3471" y="3384"/>
                    <a:pt x="3556" y="3117"/>
                  </a:cubicBezTo>
                  <a:cubicBezTo>
                    <a:pt x="3612" y="2948"/>
                    <a:pt x="3806" y="2954"/>
                    <a:pt x="3813" y="2826"/>
                  </a:cubicBezTo>
                  <a:cubicBezTo>
                    <a:pt x="3816" y="2748"/>
                    <a:pt x="3612" y="2466"/>
                    <a:pt x="3556" y="2459"/>
                  </a:cubicBezTo>
                  <a:cubicBezTo>
                    <a:pt x="3549" y="2459"/>
                    <a:pt x="3542" y="2458"/>
                    <a:pt x="3536" y="2458"/>
                  </a:cubicBezTo>
                  <a:cubicBezTo>
                    <a:pt x="3426" y="2458"/>
                    <a:pt x="3408" y="2590"/>
                    <a:pt x="3314" y="2590"/>
                  </a:cubicBezTo>
                  <a:cubicBezTo>
                    <a:pt x="3304" y="2590"/>
                    <a:pt x="3293" y="2588"/>
                    <a:pt x="3280" y="2585"/>
                  </a:cubicBezTo>
                  <a:cubicBezTo>
                    <a:pt x="3152" y="2566"/>
                    <a:pt x="3133" y="2413"/>
                    <a:pt x="3042" y="2309"/>
                  </a:cubicBezTo>
                  <a:cubicBezTo>
                    <a:pt x="2970" y="2228"/>
                    <a:pt x="2848" y="2187"/>
                    <a:pt x="2823" y="2090"/>
                  </a:cubicBezTo>
                  <a:cubicBezTo>
                    <a:pt x="2807" y="2037"/>
                    <a:pt x="2854" y="1921"/>
                    <a:pt x="2842" y="1852"/>
                  </a:cubicBezTo>
                  <a:cubicBezTo>
                    <a:pt x="2788" y="1579"/>
                    <a:pt x="2409" y="1438"/>
                    <a:pt x="2199" y="1304"/>
                  </a:cubicBezTo>
                  <a:cubicBezTo>
                    <a:pt x="2043" y="1203"/>
                    <a:pt x="1877" y="1156"/>
                    <a:pt x="1758" y="1084"/>
                  </a:cubicBezTo>
                  <a:cubicBezTo>
                    <a:pt x="1673" y="1031"/>
                    <a:pt x="1595" y="900"/>
                    <a:pt x="1485" y="809"/>
                  </a:cubicBezTo>
                  <a:cubicBezTo>
                    <a:pt x="1385" y="724"/>
                    <a:pt x="1253" y="668"/>
                    <a:pt x="1156" y="589"/>
                  </a:cubicBezTo>
                  <a:cubicBezTo>
                    <a:pt x="978" y="448"/>
                    <a:pt x="865" y="188"/>
                    <a:pt x="696" y="132"/>
                  </a:cubicBezTo>
                  <a:cubicBezTo>
                    <a:pt x="667" y="122"/>
                    <a:pt x="631" y="119"/>
                    <a:pt x="591" y="119"/>
                  </a:cubicBezTo>
                  <a:cubicBezTo>
                    <a:pt x="554" y="119"/>
                    <a:pt x="514" y="122"/>
                    <a:pt x="474" y="122"/>
                  </a:cubicBezTo>
                  <a:cubicBezTo>
                    <a:pt x="437" y="122"/>
                    <a:pt x="401" y="120"/>
                    <a:pt x="367" y="113"/>
                  </a:cubicBezTo>
                  <a:cubicBezTo>
                    <a:pt x="237" y="88"/>
                    <a:pt x="150" y="0"/>
                    <a:pt x="75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43"/>
            <p:cNvSpPr/>
            <p:nvPr/>
          </p:nvSpPr>
          <p:spPr>
            <a:xfrm>
              <a:off x="1886675" y="5111300"/>
              <a:ext cx="63550" cy="111300"/>
            </a:xfrm>
            <a:custGeom>
              <a:rect b="b" l="l" r="r" t="t"/>
              <a:pathLst>
                <a:path extrusionOk="0" h="4452" w="2542">
                  <a:moveTo>
                    <a:pt x="2180" y="1"/>
                  </a:moveTo>
                  <a:cubicBezTo>
                    <a:pt x="2158" y="1"/>
                    <a:pt x="2134" y="6"/>
                    <a:pt x="2109" y="16"/>
                  </a:cubicBezTo>
                  <a:cubicBezTo>
                    <a:pt x="2024" y="88"/>
                    <a:pt x="2034" y="207"/>
                    <a:pt x="1980" y="273"/>
                  </a:cubicBezTo>
                  <a:cubicBezTo>
                    <a:pt x="1921" y="345"/>
                    <a:pt x="1811" y="361"/>
                    <a:pt x="1761" y="420"/>
                  </a:cubicBezTo>
                  <a:cubicBezTo>
                    <a:pt x="1689" y="505"/>
                    <a:pt x="1686" y="637"/>
                    <a:pt x="1598" y="749"/>
                  </a:cubicBezTo>
                  <a:cubicBezTo>
                    <a:pt x="1492" y="884"/>
                    <a:pt x="1298" y="1006"/>
                    <a:pt x="1157" y="1081"/>
                  </a:cubicBezTo>
                  <a:cubicBezTo>
                    <a:pt x="987" y="1169"/>
                    <a:pt x="759" y="1157"/>
                    <a:pt x="590" y="1282"/>
                  </a:cubicBezTo>
                  <a:cubicBezTo>
                    <a:pt x="471" y="1370"/>
                    <a:pt x="367" y="1611"/>
                    <a:pt x="352" y="1758"/>
                  </a:cubicBezTo>
                  <a:cubicBezTo>
                    <a:pt x="326" y="1993"/>
                    <a:pt x="455" y="2225"/>
                    <a:pt x="442" y="2453"/>
                  </a:cubicBezTo>
                  <a:cubicBezTo>
                    <a:pt x="424" y="2763"/>
                    <a:pt x="57" y="2942"/>
                    <a:pt x="19" y="3315"/>
                  </a:cubicBezTo>
                  <a:cubicBezTo>
                    <a:pt x="1" y="3481"/>
                    <a:pt x="88" y="3609"/>
                    <a:pt x="110" y="3756"/>
                  </a:cubicBezTo>
                  <a:cubicBezTo>
                    <a:pt x="129" y="3872"/>
                    <a:pt x="98" y="3982"/>
                    <a:pt x="129" y="4085"/>
                  </a:cubicBezTo>
                  <a:cubicBezTo>
                    <a:pt x="195" y="4295"/>
                    <a:pt x="386" y="4442"/>
                    <a:pt x="605" y="4452"/>
                  </a:cubicBezTo>
                  <a:cubicBezTo>
                    <a:pt x="607" y="4452"/>
                    <a:pt x="609" y="4452"/>
                    <a:pt x="611" y="4452"/>
                  </a:cubicBezTo>
                  <a:cubicBezTo>
                    <a:pt x="712" y="4452"/>
                    <a:pt x="1033" y="4373"/>
                    <a:pt x="1119" y="4323"/>
                  </a:cubicBezTo>
                  <a:cubicBezTo>
                    <a:pt x="1360" y="4192"/>
                    <a:pt x="1407" y="3703"/>
                    <a:pt x="1542" y="3390"/>
                  </a:cubicBezTo>
                  <a:cubicBezTo>
                    <a:pt x="1573" y="3312"/>
                    <a:pt x="1651" y="3240"/>
                    <a:pt x="1686" y="3152"/>
                  </a:cubicBezTo>
                  <a:cubicBezTo>
                    <a:pt x="1789" y="2904"/>
                    <a:pt x="1858" y="2594"/>
                    <a:pt x="1980" y="2309"/>
                  </a:cubicBezTo>
                  <a:cubicBezTo>
                    <a:pt x="2125" y="1977"/>
                    <a:pt x="2281" y="1630"/>
                    <a:pt x="2294" y="1229"/>
                  </a:cubicBezTo>
                  <a:cubicBezTo>
                    <a:pt x="2344" y="1128"/>
                    <a:pt x="2504" y="1097"/>
                    <a:pt x="2532" y="950"/>
                  </a:cubicBezTo>
                  <a:cubicBezTo>
                    <a:pt x="2541" y="903"/>
                    <a:pt x="2488" y="796"/>
                    <a:pt x="2475" y="696"/>
                  </a:cubicBezTo>
                  <a:cubicBezTo>
                    <a:pt x="2441" y="406"/>
                    <a:pt x="2380" y="1"/>
                    <a:pt x="2180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43"/>
            <p:cNvSpPr/>
            <p:nvPr/>
          </p:nvSpPr>
          <p:spPr>
            <a:xfrm>
              <a:off x="1389875" y="4377425"/>
              <a:ext cx="1356300" cy="923425"/>
            </a:xfrm>
            <a:custGeom>
              <a:rect b="b" l="l" r="r" t="t"/>
              <a:pathLst>
                <a:path extrusionOk="0" h="36937" w="54252">
                  <a:moveTo>
                    <a:pt x="32136" y="722"/>
                  </a:moveTo>
                  <a:cubicBezTo>
                    <a:pt x="32096" y="932"/>
                    <a:pt x="31745" y="1010"/>
                    <a:pt x="31569" y="1032"/>
                  </a:cubicBezTo>
                  <a:cubicBezTo>
                    <a:pt x="31525" y="925"/>
                    <a:pt x="31663" y="903"/>
                    <a:pt x="31732" y="866"/>
                  </a:cubicBezTo>
                  <a:cubicBezTo>
                    <a:pt x="31858" y="800"/>
                    <a:pt x="31936" y="722"/>
                    <a:pt x="32136" y="722"/>
                  </a:cubicBezTo>
                  <a:close/>
                  <a:moveTo>
                    <a:pt x="24068" y="1704"/>
                  </a:moveTo>
                  <a:cubicBezTo>
                    <a:pt x="24266" y="1704"/>
                    <a:pt x="24263" y="1917"/>
                    <a:pt x="24365" y="2078"/>
                  </a:cubicBezTo>
                  <a:cubicBezTo>
                    <a:pt x="24459" y="2225"/>
                    <a:pt x="24681" y="2250"/>
                    <a:pt x="24750" y="2316"/>
                  </a:cubicBezTo>
                  <a:cubicBezTo>
                    <a:pt x="25009" y="2564"/>
                    <a:pt x="24864" y="2987"/>
                    <a:pt x="24514" y="2987"/>
                  </a:cubicBezTo>
                  <a:cubicBezTo>
                    <a:pt x="24479" y="2987"/>
                    <a:pt x="24441" y="2983"/>
                    <a:pt x="24402" y="2974"/>
                  </a:cubicBezTo>
                  <a:cubicBezTo>
                    <a:pt x="24349" y="2777"/>
                    <a:pt x="24524" y="2761"/>
                    <a:pt x="24531" y="2589"/>
                  </a:cubicBezTo>
                  <a:cubicBezTo>
                    <a:pt x="24537" y="2266"/>
                    <a:pt x="23954" y="2166"/>
                    <a:pt x="23979" y="1765"/>
                  </a:cubicBezTo>
                  <a:cubicBezTo>
                    <a:pt x="24001" y="1762"/>
                    <a:pt x="23995" y="1733"/>
                    <a:pt x="23998" y="1712"/>
                  </a:cubicBezTo>
                  <a:cubicBezTo>
                    <a:pt x="24024" y="1706"/>
                    <a:pt x="24047" y="1704"/>
                    <a:pt x="24068" y="1704"/>
                  </a:cubicBezTo>
                  <a:close/>
                  <a:moveTo>
                    <a:pt x="12442" y="3241"/>
                  </a:moveTo>
                  <a:cubicBezTo>
                    <a:pt x="12581" y="3241"/>
                    <a:pt x="12713" y="3273"/>
                    <a:pt x="12784" y="3340"/>
                  </a:cubicBezTo>
                  <a:cubicBezTo>
                    <a:pt x="12784" y="3754"/>
                    <a:pt x="11960" y="3817"/>
                    <a:pt x="11941" y="4149"/>
                  </a:cubicBezTo>
                  <a:cubicBezTo>
                    <a:pt x="11935" y="4221"/>
                    <a:pt x="11998" y="4343"/>
                    <a:pt x="12013" y="4462"/>
                  </a:cubicBezTo>
                  <a:cubicBezTo>
                    <a:pt x="12029" y="4565"/>
                    <a:pt x="12013" y="4644"/>
                    <a:pt x="12032" y="4700"/>
                  </a:cubicBezTo>
                  <a:cubicBezTo>
                    <a:pt x="12092" y="4878"/>
                    <a:pt x="12339" y="5016"/>
                    <a:pt x="12527" y="5029"/>
                  </a:cubicBezTo>
                  <a:cubicBezTo>
                    <a:pt x="12540" y="5030"/>
                    <a:pt x="12554" y="5030"/>
                    <a:pt x="12568" y="5030"/>
                  </a:cubicBezTo>
                  <a:cubicBezTo>
                    <a:pt x="12883" y="5030"/>
                    <a:pt x="13300" y="4815"/>
                    <a:pt x="13647" y="4815"/>
                  </a:cubicBezTo>
                  <a:cubicBezTo>
                    <a:pt x="13782" y="4815"/>
                    <a:pt x="13907" y="4848"/>
                    <a:pt x="14012" y="4938"/>
                  </a:cubicBezTo>
                  <a:cubicBezTo>
                    <a:pt x="13939" y="5096"/>
                    <a:pt x="13787" y="5131"/>
                    <a:pt x="13602" y="5131"/>
                  </a:cubicBezTo>
                  <a:cubicBezTo>
                    <a:pt x="13458" y="5131"/>
                    <a:pt x="13294" y="5110"/>
                    <a:pt x="13134" y="5110"/>
                  </a:cubicBezTo>
                  <a:cubicBezTo>
                    <a:pt x="13019" y="5110"/>
                    <a:pt x="12906" y="5121"/>
                    <a:pt x="12803" y="5157"/>
                  </a:cubicBezTo>
                  <a:cubicBezTo>
                    <a:pt x="12715" y="5189"/>
                    <a:pt x="12662" y="5273"/>
                    <a:pt x="12583" y="5304"/>
                  </a:cubicBezTo>
                  <a:cubicBezTo>
                    <a:pt x="12477" y="5345"/>
                    <a:pt x="12289" y="5301"/>
                    <a:pt x="12289" y="5471"/>
                  </a:cubicBezTo>
                  <a:cubicBezTo>
                    <a:pt x="12314" y="5520"/>
                    <a:pt x="12343" y="5537"/>
                    <a:pt x="12375" y="5537"/>
                  </a:cubicBezTo>
                  <a:cubicBezTo>
                    <a:pt x="12452" y="5537"/>
                    <a:pt x="12545" y="5433"/>
                    <a:pt x="12618" y="5433"/>
                  </a:cubicBezTo>
                  <a:cubicBezTo>
                    <a:pt x="12619" y="5433"/>
                    <a:pt x="12621" y="5433"/>
                    <a:pt x="12622" y="5433"/>
                  </a:cubicBezTo>
                  <a:cubicBezTo>
                    <a:pt x="12741" y="5433"/>
                    <a:pt x="12909" y="5560"/>
                    <a:pt x="12894" y="5705"/>
                  </a:cubicBezTo>
                  <a:cubicBezTo>
                    <a:pt x="12881" y="5817"/>
                    <a:pt x="12841" y="5854"/>
                    <a:pt x="12785" y="5854"/>
                  </a:cubicBezTo>
                  <a:cubicBezTo>
                    <a:pt x="12673" y="5854"/>
                    <a:pt x="12501" y="5705"/>
                    <a:pt x="12369" y="5705"/>
                  </a:cubicBezTo>
                  <a:cubicBezTo>
                    <a:pt x="12366" y="5705"/>
                    <a:pt x="12364" y="5705"/>
                    <a:pt x="12361" y="5705"/>
                  </a:cubicBezTo>
                  <a:cubicBezTo>
                    <a:pt x="12073" y="5724"/>
                    <a:pt x="12013" y="6131"/>
                    <a:pt x="12067" y="6438"/>
                  </a:cubicBezTo>
                  <a:cubicBezTo>
                    <a:pt x="11938" y="6514"/>
                    <a:pt x="11788" y="6717"/>
                    <a:pt x="11609" y="6733"/>
                  </a:cubicBezTo>
                  <a:cubicBezTo>
                    <a:pt x="11604" y="6733"/>
                    <a:pt x="11600" y="6733"/>
                    <a:pt x="11595" y="6733"/>
                  </a:cubicBezTo>
                  <a:cubicBezTo>
                    <a:pt x="11492" y="6733"/>
                    <a:pt x="11405" y="6638"/>
                    <a:pt x="11262" y="6623"/>
                  </a:cubicBezTo>
                  <a:cubicBezTo>
                    <a:pt x="11244" y="6621"/>
                    <a:pt x="11226" y="6621"/>
                    <a:pt x="11208" y="6621"/>
                  </a:cubicBezTo>
                  <a:cubicBezTo>
                    <a:pt x="10904" y="6621"/>
                    <a:pt x="10615" y="6880"/>
                    <a:pt x="10324" y="6880"/>
                  </a:cubicBezTo>
                  <a:cubicBezTo>
                    <a:pt x="10319" y="6880"/>
                    <a:pt x="10314" y="6880"/>
                    <a:pt x="10309" y="6880"/>
                  </a:cubicBezTo>
                  <a:cubicBezTo>
                    <a:pt x="10171" y="6877"/>
                    <a:pt x="10030" y="6714"/>
                    <a:pt x="9814" y="6714"/>
                  </a:cubicBezTo>
                  <a:cubicBezTo>
                    <a:pt x="9698" y="6717"/>
                    <a:pt x="9614" y="6796"/>
                    <a:pt x="9501" y="6805"/>
                  </a:cubicBezTo>
                  <a:cubicBezTo>
                    <a:pt x="9486" y="6807"/>
                    <a:pt x="9470" y="6807"/>
                    <a:pt x="9454" y="6807"/>
                  </a:cubicBezTo>
                  <a:cubicBezTo>
                    <a:pt x="9309" y="6807"/>
                    <a:pt x="9123" y="6746"/>
                    <a:pt x="9135" y="6642"/>
                  </a:cubicBezTo>
                  <a:cubicBezTo>
                    <a:pt x="9141" y="6571"/>
                    <a:pt x="9181" y="6551"/>
                    <a:pt x="9237" y="6551"/>
                  </a:cubicBezTo>
                  <a:cubicBezTo>
                    <a:pt x="9313" y="6551"/>
                    <a:pt x="9417" y="6589"/>
                    <a:pt x="9499" y="6589"/>
                  </a:cubicBezTo>
                  <a:cubicBezTo>
                    <a:pt x="9512" y="6589"/>
                    <a:pt x="9524" y="6588"/>
                    <a:pt x="9536" y="6586"/>
                  </a:cubicBezTo>
                  <a:cubicBezTo>
                    <a:pt x="9714" y="6554"/>
                    <a:pt x="9673" y="6407"/>
                    <a:pt x="9792" y="6385"/>
                  </a:cubicBezTo>
                  <a:cubicBezTo>
                    <a:pt x="9799" y="6384"/>
                    <a:pt x="9806" y="6383"/>
                    <a:pt x="9812" y="6383"/>
                  </a:cubicBezTo>
                  <a:cubicBezTo>
                    <a:pt x="9877" y="6383"/>
                    <a:pt x="9943" y="6440"/>
                    <a:pt x="10038" y="6440"/>
                  </a:cubicBezTo>
                  <a:cubicBezTo>
                    <a:pt x="10048" y="6440"/>
                    <a:pt x="10058" y="6440"/>
                    <a:pt x="10068" y="6438"/>
                  </a:cubicBezTo>
                  <a:cubicBezTo>
                    <a:pt x="10200" y="6426"/>
                    <a:pt x="10316" y="6235"/>
                    <a:pt x="10435" y="6182"/>
                  </a:cubicBezTo>
                  <a:cubicBezTo>
                    <a:pt x="10670" y="6081"/>
                    <a:pt x="10854" y="6138"/>
                    <a:pt x="10892" y="5944"/>
                  </a:cubicBezTo>
                  <a:cubicBezTo>
                    <a:pt x="10914" y="5837"/>
                    <a:pt x="10826" y="5677"/>
                    <a:pt x="10854" y="5558"/>
                  </a:cubicBezTo>
                  <a:cubicBezTo>
                    <a:pt x="10917" y="5298"/>
                    <a:pt x="11409" y="5336"/>
                    <a:pt x="11387" y="5029"/>
                  </a:cubicBezTo>
                  <a:cubicBezTo>
                    <a:pt x="11374" y="4847"/>
                    <a:pt x="10989" y="4800"/>
                    <a:pt x="10951" y="4625"/>
                  </a:cubicBezTo>
                  <a:cubicBezTo>
                    <a:pt x="10923" y="4512"/>
                    <a:pt x="10986" y="4327"/>
                    <a:pt x="11023" y="4258"/>
                  </a:cubicBezTo>
                  <a:cubicBezTo>
                    <a:pt x="11189" y="3951"/>
                    <a:pt x="11722" y="3920"/>
                    <a:pt x="11885" y="3672"/>
                  </a:cubicBezTo>
                  <a:cubicBezTo>
                    <a:pt x="11963" y="3553"/>
                    <a:pt x="11960" y="3438"/>
                    <a:pt x="12013" y="3378"/>
                  </a:cubicBezTo>
                  <a:cubicBezTo>
                    <a:pt x="12096" y="3288"/>
                    <a:pt x="12273" y="3241"/>
                    <a:pt x="12442" y="3241"/>
                  </a:cubicBezTo>
                  <a:close/>
                  <a:moveTo>
                    <a:pt x="36757" y="6457"/>
                  </a:moveTo>
                  <a:cubicBezTo>
                    <a:pt x="36901" y="6611"/>
                    <a:pt x="37010" y="6846"/>
                    <a:pt x="36938" y="7081"/>
                  </a:cubicBezTo>
                  <a:lnTo>
                    <a:pt x="36941" y="7081"/>
                  </a:lnTo>
                  <a:cubicBezTo>
                    <a:pt x="36891" y="7237"/>
                    <a:pt x="36678" y="7316"/>
                    <a:pt x="36534" y="7447"/>
                  </a:cubicBezTo>
                  <a:cubicBezTo>
                    <a:pt x="36465" y="7514"/>
                    <a:pt x="36419" y="7618"/>
                    <a:pt x="36345" y="7618"/>
                  </a:cubicBezTo>
                  <a:cubicBezTo>
                    <a:pt x="36326" y="7618"/>
                    <a:pt x="36305" y="7611"/>
                    <a:pt x="36281" y="7594"/>
                  </a:cubicBezTo>
                  <a:cubicBezTo>
                    <a:pt x="36290" y="7453"/>
                    <a:pt x="36409" y="7419"/>
                    <a:pt x="36481" y="7337"/>
                  </a:cubicBezTo>
                  <a:cubicBezTo>
                    <a:pt x="36468" y="7153"/>
                    <a:pt x="36663" y="7024"/>
                    <a:pt x="36682" y="6843"/>
                  </a:cubicBezTo>
                  <a:cubicBezTo>
                    <a:pt x="36697" y="6714"/>
                    <a:pt x="36544" y="6495"/>
                    <a:pt x="36757" y="6457"/>
                  </a:cubicBezTo>
                  <a:close/>
                  <a:moveTo>
                    <a:pt x="28214" y="9322"/>
                  </a:moveTo>
                  <a:cubicBezTo>
                    <a:pt x="28242" y="9322"/>
                    <a:pt x="28269" y="9337"/>
                    <a:pt x="28286" y="9374"/>
                  </a:cubicBezTo>
                  <a:cubicBezTo>
                    <a:pt x="28275" y="9468"/>
                    <a:pt x="28235" y="9537"/>
                    <a:pt x="28126" y="9537"/>
                  </a:cubicBezTo>
                  <a:cubicBezTo>
                    <a:pt x="28119" y="9537"/>
                    <a:pt x="28112" y="9537"/>
                    <a:pt x="28105" y="9536"/>
                  </a:cubicBezTo>
                  <a:cubicBezTo>
                    <a:pt x="28042" y="9444"/>
                    <a:pt x="28134" y="9322"/>
                    <a:pt x="28214" y="9322"/>
                  </a:cubicBezTo>
                  <a:close/>
                  <a:moveTo>
                    <a:pt x="23834" y="9642"/>
                  </a:moveTo>
                  <a:cubicBezTo>
                    <a:pt x="24050" y="9642"/>
                    <a:pt x="24299" y="10069"/>
                    <a:pt x="24017" y="10125"/>
                  </a:cubicBezTo>
                  <a:cubicBezTo>
                    <a:pt x="24009" y="10127"/>
                    <a:pt x="24000" y="10128"/>
                    <a:pt x="23992" y="10128"/>
                  </a:cubicBezTo>
                  <a:cubicBezTo>
                    <a:pt x="23789" y="10128"/>
                    <a:pt x="23518" y="9718"/>
                    <a:pt x="23798" y="9646"/>
                  </a:cubicBezTo>
                  <a:cubicBezTo>
                    <a:pt x="23809" y="9643"/>
                    <a:pt x="23821" y="9642"/>
                    <a:pt x="23834" y="9642"/>
                  </a:cubicBezTo>
                  <a:close/>
                  <a:moveTo>
                    <a:pt x="17149" y="9227"/>
                  </a:moveTo>
                  <a:cubicBezTo>
                    <a:pt x="17216" y="9227"/>
                    <a:pt x="17277" y="9233"/>
                    <a:pt x="17326" y="9245"/>
                  </a:cubicBezTo>
                  <a:cubicBezTo>
                    <a:pt x="17473" y="9546"/>
                    <a:pt x="17104" y="9605"/>
                    <a:pt x="17107" y="9778"/>
                  </a:cubicBezTo>
                  <a:cubicBezTo>
                    <a:pt x="17110" y="9934"/>
                    <a:pt x="17602" y="10082"/>
                    <a:pt x="17730" y="10160"/>
                  </a:cubicBezTo>
                  <a:cubicBezTo>
                    <a:pt x="17952" y="10298"/>
                    <a:pt x="18181" y="10395"/>
                    <a:pt x="18372" y="10508"/>
                  </a:cubicBezTo>
                  <a:cubicBezTo>
                    <a:pt x="18623" y="10661"/>
                    <a:pt x="18852" y="11078"/>
                    <a:pt x="18353" y="11168"/>
                  </a:cubicBezTo>
                  <a:cubicBezTo>
                    <a:pt x="18166" y="11196"/>
                    <a:pt x="17976" y="11207"/>
                    <a:pt x="17788" y="11207"/>
                  </a:cubicBezTo>
                  <a:cubicBezTo>
                    <a:pt x="17762" y="11207"/>
                    <a:pt x="17737" y="11206"/>
                    <a:pt x="17711" y="11206"/>
                  </a:cubicBezTo>
                  <a:cubicBezTo>
                    <a:pt x="17220" y="11194"/>
                    <a:pt x="16852" y="10838"/>
                    <a:pt x="16301" y="10838"/>
                  </a:cubicBezTo>
                  <a:cubicBezTo>
                    <a:pt x="16282" y="10838"/>
                    <a:pt x="16264" y="10839"/>
                    <a:pt x="16245" y="10840"/>
                  </a:cubicBezTo>
                  <a:cubicBezTo>
                    <a:pt x="16126" y="10846"/>
                    <a:pt x="16007" y="10871"/>
                    <a:pt x="15894" y="10912"/>
                  </a:cubicBezTo>
                  <a:cubicBezTo>
                    <a:pt x="15738" y="10971"/>
                    <a:pt x="15631" y="11103"/>
                    <a:pt x="15493" y="11131"/>
                  </a:cubicBezTo>
                  <a:cubicBezTo>
                    <a:pt x="15459" y="11138"/>
                    <a:pt x="15422" y="11141"/>
                    <a:pt x="15382" y="11141"/>
                  </a:cubicBezTo>
                  <a:cubicBezTo>
                    <a:pt x="15267" y="11141"/>
                    <a:pt x="15135" y="11118"/>
                    <a:pt x="15031" y="11118"/>
                  </a:cubicBezTo>
                  <a:cubicBezTo>
                    <a:pt x="14990" y="11118"/>
                    <a:pt x="14954" y="11121"/>
                    <a:pt x="14923" y="11131"/>
                  </a:cubicBezTo>
                  <a:cubicBezTo>
                    <a:pt x="14799" y="11173"/>
                    <a:pt x="14757" y="11408"/>
                    <a:pt x="14604" y="11408"/>
                  </a:cubicBezTo>
                  <a:cubicBezTo>
                    <a:pt x="14554" y="11408"/>
                    <a:pt x="14491" y="11383"/>
                    <a:pt x="14410" y="11316"/>
                  </a:cubicBezTo>
                  <a:cubicBezTo>
                    <a:pt x="14394" y="11143"/>
                    <a:pt x="14620" y="11219"/>
                    <a:pt x="14632" y="11078"/>
                  </a:cubicBezTo>
                  <a:cubicBezTo>
                    <a:pt x="14620" y="10940"/>
                    <a:pt x="14447" y="10871"/>
                    <a:pt x="14428" y="10711"/>
                  </a:cubicBezTo>
                  <a:cubicBezTo>
                    <a:pt x="14410" y="10529"/>
                    <a:pt x="14585" y="10454"/>
                    <a:pt x="14651" y="10251"/>
                  </a:cubicBezTo>
                  <a:cubicBezTo>
                    <a:pt x="14667" y="10185"/>
                    <a:pt x="14648" y="10113"/>
                    <a:pt x="14667" y="10069"/>
                  </a:cubicBezTo>
                  <a:cubicBezTo>
                    <a:pt x="14701" y="9994"/>
                    <a:pt x="14792" y="9950"/>
                    <a:pt x="14851" y="9868"/>
                  </a:cubicBezTo>
                  <a:cubicBezTo>
                    <a:pt x="14961" y="9709"/>
                    <a:pt x="15077" y="9395"/>
                    <a:pt x="15290" y="9374"/>
                  </a:cubicBezTo>
                  <a:cubicBezTo>
                    <a:pt x="15302" y="9372"/>
                    <a:pt x="15314" y="9372"/>
                    <a:pt x="15326" y="9372"/>
                  </a:cubicBezTo>
                  <a:cubicBezTo>
                    <a:pt x="15507" y="9372"/>
                    <a:pt x="15619" y="9518"/>
                    <a:pt x="15776" y="9518"/>
                  </a:cubicBezTo>
                  <a:cubicBezTo>
                    <a:pt x="15779" y="9518"/>
                    <a:pt x="15782" y="9518"/>
                    <a:pt x="15785" y="9518"/>
                  </a:cubicBezTo>
                  <a:cubicBezTo>
                    <a:pt x="15907" y="9684"/>
                    <a:pt x="15963" y="9959"/>
                    <a:pt x="16189" y="9997"/>
                  </a:cubicBezTo>
                  <a:cubicBezTo>
                    <a:pt x="16203" y="9999"/>
                    <a:pt x="16218" y="10000"/>
                    <a:pt x="16233" y="10000"/>
                  </a:cubicBezTo>
                  <a:cubicBezTo>
                    <a:pt x="16410" y="10000"/>
                    <a:pt x="16610" y="9854"/>
                    <a:pt x="16778" y="9793"/>
                  </a:cubicBezTo>
                  <a:cubicBezTo>
                    <a:pt x="16734" y="9627"/>
                    <a:pt x="16543" y="9715"/>
                    <a:pt x="16521" y="9555"/>
                  </a:cubicBezTo>
                  <a:cubicBezTo>
                    <a:pt x="16488" y="9333"/>
                    <a:pt x="16869" y="9227"/>
                    <a:pt x="17149" y="9227"/>
                  </a:cubicBezTo>
                  <a:close/>
                  <a:moveTo>
                    <a:pt x="21327" y="9217"/>
                  </a:moveTo>
                  <a:cubicBezTo>
                    <a:pt x="21439" y="9217"/>
                    <a:pt x="21563" y="9232"/>
                    <a:pt x="21708" y="9264"/>
                  </a:cubicBezTo>
                  <a:cubicBezTo>
                    <a:pt x="21827" y="9330"/>
                    <a:pt x="21909" y="9624"/>
                    <a:pt x="21783" y="9721"/>
                  </a:cubicBezTo>
                  <a:cubicBezTo>
                    <a:pt x="21776" y="9721"/>
                    <a:pt x="21768" y="9721"/>
                    <a:pt x="21760" y="9721"/>
                  </a:cubicBezTo>
                  <a:cubicBezTo>
                    <a:pt x="21469" y="9721"/>
                    <a:pt x="21219" y="9836"/>
                    <a:pt x="21213" y="10035"/>
                  </a:cubicBezTo>
                  <a:cubicBezTo>
                    <a:pt x="21207" y="10282"/>
                    <a:pt x="21721" y="10551"/>
                    <a:pt x="21928" y="10677"/>
                  </a:cubicBezTo>
                  <a:cubicBezTo>
                    <a:pt x="21950" y="10793"/>
                    <a:pt x="21959" y="10915"/>
                    <a:pt x="22037" y="10968"/>
                  </a:cubicBezTo>
                  <a:cubicBezTo>
                    <a:pt x="22096" y="10946"/>
                    <a:pt x="22154" y="10936"/>
                    <a:pt x="22210" y="10936"/>
                  </a:cubicBezTo>
                  <a:cubicBezTo>
                    <a:pt x="22416" y="10936"/>
                    <a:pt x="22585" y="11073"/>
                    <a:pt x="22585" y="11244"/>
                  </a:cubicBezTo>
                  <a:cubicBezTo>
                    <a:pt x="22563" y="11296"/>
                    <a:pt x="22526" y="11311"/>
                    <a:pt x="22482" y="11311"/>
                  </a:cubicBezTo>
                  <a:cubicBezTo>
                    <a:pt x="22423" y="11311"/>
                    <a:pt x="22352" y="11284"/>
                    <a:pt x="22287" y="11284"/>
                  </a:cubicBezTo>
                  <a:cubicBezTo>
                    <a:pt x="22263" y="11284"/>
                    <a:pt x="22240" y="11287"/>
                    <a:pt x="22219" y="11297"/>
                  </a:cubicBezTo>
                  <a:cubicBezTo>
                    <a:pt x="22186" y="11300"/>
                    <a:pt x="22204" y="11354"/>
                    <a:pt x="22171" y="11354"/>
                  </a:cubicBezTo>
                  <a:cubicBezTo>
                    <a:pt x="22170" y="11354"/>
                    <a:pt x="22168" y="11354"/>
                    <a:pt x="22166" y="11353"/>
                  </a:cubicBezTo>
                  <a:lnTo>
                    <a:pt x="22166" y="11353"/>
                  </a:lnTo>
                  <a:cubicBezTo>
                    <a:pt x="22256" y="11804"/>
                    <a:pt x="22751" y="11854"/>
                    <a:pt x="22661" y="12487"/>
                  </a:cubicBezTo>
                  <a:cubicBezTo>
                    <a:pt x="22550" y="12604"/>
                    <a:pt x="22338" y="12672"/>
                    <a:pt x="22138" y="12672"/>
                  </a:cubicBezTo>
                  <a:cubicBezTo>
                    <a:pt x="22130" y="12672"/>
                    <a:pt x="22121" y="12672"/>
                    <a:pt x="22112" y="12672"/>
                  </a:cubicBezTo>
                  <a:cubicBezTo>
                    <a:pt x="21915" y="12669"/>
                    <a:pt x="21733" y="12519"/>
                    <a:pt x="21545" y="12434"/>
                  </a:cubicBezTo>
                  <a:cubicBezTo>
                    <a:pt x="21354" y="12349"/>
                    <a:pt x="21144" y="12343"/>
                    <a:pt x="21104" y="12140"/>
                  </a:cubicBezTo>
                  <a:cubicBezTo>
                    <a:pt x="21085" y="12046"/>
                    <a:pt x="21126" y="11792"/>
                    <a:pt x="21160" y="11682"/>
                  </a:cubicBezTo>
                  <a:cubicBezTo>
                    <a:pt x="21195" y="11573"/>
                    <a:pt x="21292" y="11548"/>
                    <a:pt x="21289" y="11444"/>
                  </a:cubicBezTo>
                  <a:cubicBezTo>
                    <a:pt x="21282" y="11319"/>
                    <a:pt x="20975" y="11090"/>
                    <a:pt x="20866" y="10987"/>
                  </a:cubicBezTo>
                  <a:cubicBezTo>
                    <a:pt x="20712" y="10836"/>
                    <a:pt x="20505" y="10724"/>
                    <a:pt x="20427" y="10545"/>
                  </a:cubicBezTo>
                  <a:cubicBezTo>
                    <a:pt x="20396" y="10482"/>
                    <a:pt x="20402" y="10385"/>
                    <a:pt x="20371" y="10307"/>
                  </a:cubicBezTo>
                  <a:cubicBezTo>
                    <a:pt x="20308" y="10157"/>
                    <a:pt x="20145" y="10091"/>
                    <a:pt x="20133" y="9978"/>
                  </a:cubicBezTo>
                  <a:cubicBezTo>
                    <a:pt x="20123" y="9900"/>
                    <a:pt x="20224" y="9743"/>
                    <a:pt x="20299" y="9684"/>
                  </a:cubicBezTo>
                  <a:cubicBezTo>
                    <a:pt x="20377" y="9621"/>
                    <a:pt x="20537" y="9549"/>
                    <a:pt x="20684" y="9446"/>
                  </a:cubicBezTo>
                  <a:cubicBezTo>
                    <a:pt x="20890" y="9296"/>
                    <a:pt x="21075" y="9217"/>
                    <a:pt x="21327" y="9217"/>
                  </a:cubicBezTo>
                  <a:close/>
                  <a:moveTo>
                    <a:pt x="9927" y="9639"/>
                  </a:moveTo>
                  <a:cubicBezTo>
                    <a:pt x="9936" y="9639"/>
                    <a:pt x="9944" y="9640"/>
                    <a:pt x="9952" y="9643"/>
                  </a:cubicBezTo>
                  <a:cubicBezTo>
                    <a:pt x="10090" y="9677"/>
                    <a:pt x="10071" y="9793"/>
                    <a:pt x="10171" y="9865"/>
                  </a:cubicBezTo>
                  <a:cubicBezTo>
                    <a:pt x="10247" y="9919"/>
                    <a:pt x="10347" y="9906"/>
                    <a:pt x="10428" y="9956"/>
                  </a:cubicBezTo>
                  <a:cubicBezTo>
                    <a:pt x="10525" y="10019"/>
                    <a:pt x="10579" y="10179"/>
                    <a:pt x="10685" y="10269"/>
                  </a:cubicBezTo>
                  <a:cubicBezTo>
                    <a:pt x="10839" y="10398"/>
                    <a:pt x="11111" y="10495"/>
                    <a:pt x="11327" y="10598"/>
                  </a:cubicBezTo>
                  <a:cubicBezTo>
                    <a:pt x="11531" y="10695"/>
                    <a:pt x="11857" y="10827"/>
                    <a:pt x="11897" y="11002"/>
                  </a:cubicBezTo>
                  <a:cubicBezTo>
                    <a:pt x="11916" y="11100"/>
                    <a:pt x="11866" y="11209"/>
                    <a:pt x="11879" y="11297"/>
                  </a:cubicBezTo>
                  <a:cubicBezTo>
                    <a:pt x="11894" y="11403"/>
                    <a:pt x="11973" y="11516"/>
                    <a:pt x="12026" y="11588"/>
                  </a:cubicBezTo>
                  <a:cubicBezTo>
                    <a:pt x="12167" y="11786"/>
                    <a:pt x="12361" y="11958"/>
                    <a:pt x="12518" y="12193"/>
                  </a:cubicBezTo>
                  <a:cubicBezTo>
                    <a:pt x="12515" y="12487"/>
                    <a:pt x="12614" y="12677"/>
                    <a:pt x="12907" y="12677"/>
                  </a:cubicBezTo>
                  <a:cubicBezTo>
                    <a:pt x="12935" y="12677"/>
                    <a:pt x="12965" y="12676"/>
                    <a:pt x="12997" y="12672"/>
                  </a:cubicBezTo>
                  <a:cubicBezTo>
                    <a:pt x="13125" y="12603"/>
                    <a:pt x="13060" y="12506"/>
                    <a:pt x="13160" y="12396"/>
                  </a:cubicBezTo>
                  <a:cubicBezTo>
                    <a:pt x="13260" y="12293"/>
                    <a:pt x="13473" y="12309"/>
                    <a:pt x="13473" y="12158"/>
                  </a:cubicBezTo>
                  <a:cubicBezTo>
                    <a:pt x="13476" y="11930"/>
                    <a:pt x="12925" y="11892"/>
                    <a:pt x="12997" y="11554"/>
                  </a:cubicBezTo>
                  <a:cubicBezTo>
                    <a:pt x="13008" y="11498"/>
                    <a:pt x="13044" y="11484"/>
                    <a:pt x="13090" y="11484"/>
                  </a:cubicBezTo>
                  <a:cubicBezTo>
                    <a:pt x="13134" y="11484"/>
                    <a:pt x="13187" y="11497"/>
                    <a:pt x="13235" y="11497"/>
                  </a:cubicBezTo>
                  <a:cubicBezTo>
                    <a:pt x="13339" y="11379"/>
                    <a:pt x="13517" y="11239"/>
                    <a:pt x="13688" y="11239"/>
                  </a:cubicBezTo>
                  <a:cubicBezTo>
                    <a:pt x="13775" y="11239"/>
                    <a:pt x="13861" y="11275"/>
                    <a:pt x="13934" y="11369"/>
                  </a:cubicBezTo>
                  <a:cubicBezTo>
                    <a:pt x="14024" y="11923"/>
                    <a:pt x="14200" y="12409"/>
                    <a:pt x="14591" y="12710"/>
                  </a:cubicBezTo>
                  <a:cubicBezTo>
                    <a:pt x="14638" y="12693"/>
                    <a:pt x="14679" y="12686"/>
                    <a:pt x="14718" y="12686"/>
                  </a:cubicBezTo>
                  <a:cubicBezTo>
                    <a:pt x="14894" y="12686"/>
                    <a:pt x="15008" y="12825"/>
                    <a:pt x="15188" y="12825"/>
                  </a:cubicBezTo>
                  <a:cubicBezTo>
                    <a:pt x="15208" y="12825"/>
                    <a:pt x="15230" y="12823"/>
                    <a:pt x="15252" y="12819"/>
                  </a:cubicBezTo>
                  <a:cubicBezTo>
                    <a:pt x="15381" y="12794"/>
                    <a:pt x="15440" y="12634"/>
                    <a:pt x="15566" y="12616"/>
                  </a:cubicBezTo>
                  <a:cubicBezTo>
                    <a:pt x="15579" y="12614"/>
                    <a:pt x="15592" y="12613"/>
                    <a:pt x="15605" y="12613"/>
                  </a:cubicBezTo>
                  <a:cubicBezTo>
                    <a:pt x="15809" y="12613"/>
                    <a:pt x="15954" y="12830"/>
                    <a:pt x="16151" y="12854"/>
                  </a:cubicBezTo>
                  <a:cubicBezTo>
                    <a:pt x="16170" y="12856"/>
                    <a:pt x="16188" y="12857"/>
                    <a:pt x="16206" y="12857"/>
                  </a:cubicBezTo>
                  <a:cubicBezTo>
                    <a:pt x="16453" y="12857"/>
                    <a:pt x="16654" y="12651"/>
                    <a:pt x="16884" y="12651"/>
                  </a:cubicBezTo>
                  <a:cubicBezTo>
                    <a:pt x="16949" y="12651"/>
                    <a:pt x="17017" y="12667"/>
                    <a:pt x="17088" y="12710"/>
                  </a:cubicBezTo>
                  <a:cubicBezTo>
                    <a:pt x="17104" y="12988"/>
                    <a:pt x="17188" y="13136"/>
                    <a:pt x="17179" y="13333"/>
                  </a:cubicBezTo>
                  <a:cubicBezTo>
                    <a:pt x="17173" y="13487"/>
                    <a:pt x="17044" y="13624"/>
                    <a:pt x="16975" y="13822"/>
                  </a:cubicBezTo>
                  <a:cubicBezTo>
                    <a:pt x="16878" y="14113"/>
                    <a:pt x="16941" y="14401"/>
                    <a:pt x="16662" y="14498"/>
                  </a:cubicBezTo>
                  <a:cubicBezTo>
                    <a:pt x="16590" y="14524"/>
                    <a:pt x="16523" y="14535"/>
                    <a:pt x="16460" y="14535"/>
                  </a:cubicBezTo>
                  <a:cubicBezTo>
                    <a:pt x="16208" y="14535"/>
                    <a:pt x="16014" y="14369"/>
                    <a:pt x="15749" y="14369"/>
                  </a:cubicBezTo>
                  <a:cubicBezTo>
                    <a:pt x="15736" y="14369"/>
                    <a:pt x="15723" y="14369"/>
                    <a:pt x="15710" y="14370"/>
                  </a:cubicBezTo>
                  <a:cubicBezTo>
                    <a:pt x="15528" y="14382"/>
                    <a:pt x="15387" y="14561"/>
                    <a:pt x="15196" y="14589"/>
                  </a:cubicBezTo>
                  <a:cubicBezTo>
                    <a:pt x="15171" y="14593"/>
                    <a:pt x="15147" y="14595"/>
                    <a:pt x="15122" y="14595"/>
                  </a:cubicBezTo>
                  <a:cubicBezTo>
                    <a:pt x="14843" y="14595"/>
                    <a:pt x="14550" y="14370"/>
                    <a:pt x="14225" y="14335"/>
                  </a:cubicBezTo>
                  <a:cubicBezTo>
                    <a:pt x="14211" y="14334"/>
                    <a:pt x="14197" y="14333"/>
                    <a:pt x="14183" y="14333"/>
                  </a:cubicBezTo>
                  <a:cubicBezTo>
                    <a:pt x="14134" y="14333"/>
                    <a:pt x="14083" y="14341"/>
                    <a:pt x="14039" y="14341"/>
                  </a:cubicBezTo>
                  <a:cubicBezTo>
                    <a:pt x="14020" y="14341"/>
                    <a:pt x="14002" y="14339"/>
                    <a:pt x="13987" y="14335"/>
                  </a:cubicBezTo>
                  <a:cubicBezTo>
                    <a:pt x="13902" y="14313"/>
                    <a:pt x="13836" y="14216"/>
                    <a:pt x="13749" y="14188"/>
                  </a:cubicBezTo>
                  <a:cubicBezTo>
                    <a:pt x="13595" y="14138"/>
                    <a:pt x="13479" y="14169"/>
                    <a:pt x="13345" y="14132"/>
                  </a:cubicBezTo>
                  <a:cubicBezTo>
                    <a:pt x="13261" y="13984"/>
                    <a:pt x="13017" y="13900"/>
                    <a:pt x="12773" y="13900"/>
                  </a:cubicBezTo>
                  <a:cubicBezTo>
                    <a:pt x="12494" y="13900"/>
                    <a:pt x="12215" y="14010"/>
                    <a:pt x="12173" y="14260"/>
                  </a:cubicBezTo>
                  <a:cubicBezTo>
                    <a:pt x="12139" y="14467"/>
                    <a:pt x="12276" y="14758"/>
                    <a:pt x="11969" y="14793"/>
                  </a:cubicBezTo>
                  <a:cubicBezTo>
                    <a:pt x="11960" y="14794"/>
                    <a:pt x="11951" y="14794"/>
                    <a:pt x="11942" y="14794"/>
                  </a:cubicBezTo>
                  <a:cubicBezTo>
                    <a:pt x="11757" y="14794"/>
                    <a:pt x="11565" y="14590"/>
                    <a:pt x="11312" y="14536"/>
                  </a:cubicBezTo>
                  <a:cubicBezTo>
                    <a:pt x="11202" y="14511"/>
                    <a:pt x="11049" y="14530"/>
                    <a:pt x="10961" y="14498"/>
                  </a:cubicBezTo>
                  <a:cubicBezTo>
                    <a:pt x="10763" y="14429"/>
                    <a:pt x="10785" y="14235"/>
                    <a:pt x="10613" y="14113"/>
                  </a:cubicBezTo>
                  <a:cubicBezTo>
                    <a:pt x="10513" y="14044"/>
                    <a:pt x="10256" y="13947"/>
                    <a:pt x="10099" y="13931"/>
                  </a:cubicBezTo>
                  <a:cubicBezTo>
                    <a:pt x="10086" y="13930"/>
                    <a:pt x="10073" y="13929"/>
                    <a:pt x="10060" y="13929"/>
                  </a:cubicBezTo>
                  <a:cubicBezTo>
                    <a:pt x="9988" y="13929"/>
                    <a:pt x="9917" y="13952"/>
                    <a:pt x="9840" y="13952"/>
                  </a:cubicBezTo>
                  <a:cubicBezTo>
                    <a:pt x="9830" y="13952"/>
                    <a:pt x="9819" y="13951"/>
                    <a:pt x="9808" y="13950"/>
                  </a:cubicBezTo>
                  <a:cubicBezTo>
                    <a:pt x="9683" y="13934"/>
                    <a:pt x="9504" y="13844"/>
                    <a:pt x="9404" y="13784"/>
                  </a:cubicBezTo>
                  <a:cubicBezTo>
                    <a:pt x="9304" y="13725"/>
                    <a:pt x="9100" y="13634"/>
                    <a:pt x="9075" y="13546"/>
                  </a:cubicBezTo>
                  <a:cubicBezTo>
                    <a:pt x="9034" y="13411"/>
                    <a:pt x="9323" y="13258"/>
                    <a:pt x="9332" y="13142"/>
                  </a:cubicBezTo>
                  <a:cubicBezTo>
                    <a:pt x="9338" y="13057"/>
                    <a:pt x="9222" y="13001"/>
                    <a:pt x="9204" y="12869"/>
                  </a:cubicBezTo>
                  <a:cubicBezTo>
                    <a:pt x="9191" y="12788"/>
                    <a:pt x="9235" y="12703"/>
                    <a:pt x="9222" y="12650"/>
                  </a:cubicBezTo>
                  <a:cubicBezTo>
                    <a:pt x="9194" y="12553"/>
                    <a:pt x="9037" y="12450"/>
                    <a:pt x="8890" y="12447"/>
                  </a:cubicBezTo>
                  <a:cubicBezTo>
                    <a:pt x="8888" y="12446"/>
                    <a:pt x="8887" y="12446"/>
                    <a:pt x="8885" y="12446"/>
                  </a:cubicBezTo>
                  <a:cubicBezTo>
                    <a:pt x="8755" y="12446"/>
                    <a:pt x="8635" y="12553"/>
                    <a:pt x="8524" y="12556"/>
                  </a:cubicBezTo>
                  <a:cubicBezTo>
                    <a:pt x="8519" y="12556"/>
                    <a:pt x="8513" y="12556"/>
                    <a:pt x="8508" y="12556"/>
                  </a:cubicBezTo>
                  <a:cubicBezTo>
                    <a:pt x="8360" y="12556"/>
                    <a:pt x="8134" y="12482"/>
                    <a:pt x="7948" y="12482"/>
                  </a:cubicBezTo>
                  <a:cubicBezTo>
                    <a:pt x="7932" y="12482"/>
                    <a:pt x="7916" y="12483"/>
                    <a:pt x="7900" y="12484"/>
                  </a:cubicBezTo>
                  <a:cubicBezTo>
                    <a:pt x="7778" y="12494"/>
                    <a:pt x="7665" y="12566"/>
                    <a:pt x="7553" y="12575"/>
                  </a:cubicBezTo>
                  <a:cubicBezTo>
                    <a:pt x="7474" y="12581"/>
                    <a:pt x="7399" y="12583"/>
                    <a:pt x="7326" y="12583"/>
                  </a:cubicBezTo>
                  <a:cubicBezTo>
                    <a:pt x="7156" y="12583"/>
                    <a:pt x="7003" y="12571"/>
                    <a:pt x="6856" y="12571"/>
                  </a:cubicBezTo>
                  <a:cubicBezTo>
                    <a:pt x="6813" y="12571"/>
                    <a:pt x="6771" y="12572"/>
                    <a:pt x="6729" y="12575"/>
                  </a:cubicBezTo>
                  <a:cubicBezTo>
                    <a:pt x="6547" y="12584"/>
                    <a:pt x="6237" y="12644"/>
                    <a:pt x="6068" y="12722"/>
                  </a:cubicBezTo>
                  <a:cubicBezTo>
                    <a:pt x="5983" y="12760"/>
                    <a:pt x="5921" y="12851"/>
                    <a:pt x="5811" y="12904"/>
                  </a:cubicBezTo>
                  <a:cubicBezTo>
                    <a:pt x="5761" y="12929"/>
                    <a:pt x="5692" y="12932"/>
                    <a:pt x="5626" y="12960"/>
                  </a:cubicBezTo>
                  <a:cubicBezTo>
                    <a:pt x="5523" y="13007"/>
                    <a:pt x="5413" y="13117"/>
                    <a:pt x="5313" y="13142"/>
                  </a:cubicBezTo>
                  <a:cubicBezTo>
                    <a:pt x="5281" y="13150"/>
                    <a:pt x="5245" y="13154"/>
                    <a:pt x="5205" y="13154"/>
                  </a:cubicBezTo>
                  <a:cubicBezTo>
                    <a:pt x="5085" y="13154"/>
                    <a:pt x="4932" y="13125"/>
                    <a:pt x="4761" y="13125"/>
                  </a:cubicBezTo>
                  <a:cubicBezTo>
                    <a:pt x="4738" y="13125"/>
                    <a:pt x="4716" y="13125"/>
                    <a:pt x="4693" y="13126"/>
                  </a:cubicBezTo>
                  <a:cubicBezTo>
                    <a:pt x="4666" y="13127"/>
                    <a:pt x="4637" y="13128"/>
                    <a:pt x="4607" y="13128"/>
                  </a:cubicBezTo>
                  <a:cubicBezTo>
                    <a:pt x="4424" y="13128"/>
                    <a:pt x="4198" y="13100"/>
                    <a:pt x="4198" y="12904"/>
                  </a:cubicBezTo>
                  <a:cubicBezTo>
                    <a:pt x="4195" y="12566"/>
                    <a:pt x="4774" y="12691"/>
                    <a:pt x="5094" y="12631"/>
                  </a:cubicBezTo>
                  <a:cubicBezTo>
                    <a:pt x="5216" y="12606"/>
                    <a:pt x="5279" y="12497"/>
                    <a:pt x="5426" y="12412"/>
                  </a:cubicBezTo>
                  <a:cubicBezTo>
                    <a:pt x="5495" y="12371"/>
                    <a:pt x="5579" y="12365"/>
                    <a:pt x="5645" y="12321"/>
                  </a:cubicBezTo>
                  <a:cubicBezTo>
                    <a:pt x="5755" y="12243"/>
                    <a:pt x="5921" y="12061"/>
                    <a:pt x="5936" y="11970"/>
                  </a:cubicBezTo>
                  <a:cubicBezTo>
                    <a:pt x="5952" y="11889"/>
                    <a:pt x="5892" y="11776"/>
                    <a:pt x="5902" y="11714"/>
                  </a:cubicBezTo>
                  <a:cubicBezTo>
                    <a:pt x="5914" y="11638"/>
                    <a:pt x="6002" y="11557"/>
                    <a:pt x="6102" y="11457"/>
                  </a:cubicBezTo>
                  <a:cubicBezTo>
                    <a:pt x="6256" y="11306"/>
                    <a:pt x="6425" y="11100"/>
                    <a:pt x="6616" y="10999"/>
                  </a:cubicBezTo>
                  <a:cubicBezTo>
                    <a:pt x="6745" y="10930"/>
                    <a:pt x="6923" y="10937"/>
                    <a:pt x="6983" y="10833"/>
                  </a:cubicBezTo>
                  <a:cubicBezTo>
                    <a:pt x="6995" y="10717"/>
                    <a:pt x="6961" y="10648"/>
                    <a:pt x="6964" y="10542"/>
                  </a:cubicBezTo>
                  <a:cubicBezTo>
                    <a:pt x="7045" y="10470"/>
                    <a:pt x="7098" y="10410"/>
                    <a:pt x="7167" y="10395"/>
                  </a:cubicBezTo>
                  <a:cubicBezTo>
                    <a:pt x="7189" y="10390"/>
                    <a:pt x="7210" y="10388"/>
                    <a:pt x="7231" y="10388"/>
                  </a:cubicBezTo>
                  <a:cubicBezTo>
                    <a:pt x="7402" y="10388"/>
                    <a:pt x="7574" y="10524"/>
                    <a:pt x="7770" y="10524"/>
                  </a:cubicBezTo>
                  <a:cubicBezTo>
                    <a:pt x="7776" y="10524"/>
                    <a:pt x="7782" y="10523"/>
                    <a:pt x="7788" y="10523"/>
                  </a:cubicBezTo>
                  <a:cubicBezTo>
                    <a:pt x="7888" y="10520"/>
                    <a:pt x="7976" y="10448"/>
                    <a:pt x="8082" y="10376"/>
                  </a:cubicBezTo>
                  <a:cubicBezTo>
                    <a:pt x="8170" y="10323"/>
                    <a:pt x="8261" y="10273"/>
                    <a:pt x="8358" y="10229"/>
                  </a:cubicBezTo>
                  <a:cubicBezTo>
                    <a:pt x="8455" y="10179"/>
                    <a:pt x="8552" y="10072"/>
                    <a:pt x="8671" y="10066"/>
                  </a:cubicBezTo>
                  <a:cubicBezTo>
                    <a:pt x="8679" y="10065"/>
                    <a:pt x="8687" y="10065"/>
                    <a:pt x="8695" y="10065"/>
                  </a:cubicBezTo>
                  <a:cubicBezTo>
                    <a:pt x="8965" y="10065"/>
                    <a:pt x="9073" y="10372"/>
                    <a:pt x="9200" y="10542"/>
                  </a:cubicBezTo>
                  <a:cubicBezTo>
                    <a:pt x="9310" y="10686"/>
                    <a:pt x="9626" y="10937"/>
                    <a:pt x="9805" y="11037"/>
                  </a:cubicBezTo>
                  <a:cubicBezTo>
                    <a:pt x="9908" y="11093"/>
                    <a:pt x="10043" y="11096"/>
                    <a:pt x="10156" y="11147"/>
                  </a:cubicBezTo>
                  <a:cubicBezTo>
                    <a:pt x="10394" y="11253"/>
                    <a:pt x="10861" y="11607"/>
                    <a:pt x="10870" y="11842"/>
                  </a:cubicBezTo>
                  <a:cubicBezTo>
                    <a:pt x="10873" y="11961"/>
                    <a:pt x="10760" y="12049"/>
                    <a:pt x="10779" y="12155"/>
                  </a:cubicBezTo>
                  <a:cubicBezTo>
                    <a:pt x="10792" y="12157"/>
                    <a:pt x="10805" y="12159"/>
                    <a:pt x="10818" y="12159"/>
                  </a:cubicBezTo>
                  <a:cubicBezTo>
                    <a:pt x="10985" y="12159"/>
                    <a:pt x="11159" y="11976"/>
                    <a:pt x="11164" y="11807"/>
                  </a:cubicBezTo>
                  <a:cubicBezTo>
                    <a:pt x="11164" y="11695"/>
                    <a:pt x="11049" y="11632"/>
                    <a:pt x="11070" y="11513"/>
                  </a:cubicBezTo>
                  <a:cubicBezTo>
                    <a:pt x="11101" y="11449"/>
                    <a:pt x="11152" y="11431"/>
                    <a:pt x="11210" y="11431"/>
                  </a:cubicBezTo>
                  <a:cubicBezTo>
                    <a:pt x="11283" y="11431"/>
                    <a:pt x="11369" y="11460"/>
                    <a:pt x="11437" y="11460"/>
                  </a:cubicBezTo>
                  <a:cubicBezTo>
                    <a:pt x="11466" y="11460"/>
                    <a:pt x="11491" y="11455"/>
                    <a:pt x="11512" y="11441"/>
                  </a:cubicBezTo>
                  <a:cubicBezTo>
                    <a:pt x="11490" y="11234"/>
                    <a:pt x="11208" y="11219"/>
                    <a:pt x="11033" y="11112"/>
                  </a:cubicBezTo>
                  <a:cubicBezTo>
                    <a:pt x="10939" y="11053"/>
                    <a:pt x="10876" y="10930"/>
                    <a:pt x="10779" y="10890"/>
                  </a:cubicBezTo>
                  <a:cubicBezTo>
                    <a:pt x="10635" y="10833"/>
                    <a:pt x="10485" y="10849"/>
                    <a:pt x="10375" y="10761"/>
                  </a:cubicBezTo>
                  <a:cubicBezTo>
                    <a:pt x="10272" y="10683"/>
                    <a:pt x="10222" y="10498"/>
                    <a:pt x="10118" y="10379"/>
                  </a:cubicBezTo>
                  <a:cubicBezTo>
                    <a:pt x="9968" y="10201"/>
                    <a:pt x="9645" y="10172"/>
                    <a:pt x="9733" y="9775"/>
                  </a:cubicBezTo>
                  <a:cubicBezTo>
                    <a:pt x="9772" y="9719"/>
                    <a:pt x="9860" y="9639"/>
                    <a:pt x="9927" y="9639"/>
                  </a:cubicBezTo>
                  <a:close/>
                  <a:moveTo>
                    <a:pt x="16804" y="25066"/>
                  </a:moveTo>
                  <a:cubicBezTo>
                    <a:pt x="16946" y="25066"/>
                    <a:pt x="17066" y="25123"/>
                    <a:pt x="17088" y="25265"/>
                  </a:cubicBezTo>
                  <a:cubicBezTo>
                    <a:pt x="17110" y="25427"/>
                    <a:pt x="16966" y="25559"/>
                    <a:pt x="16903" y="25687"/>
                  </a:cubicBezTo>
                  <a:cubicBezTo>
                    <a:pt x="16847" y="25803"/>
                    <a:pt x="16862" y="25907"/>
                    <a:pt x="16737" y="25963"/>
                  </a:cubicBezTo>
                  <a:cubicBezTo>
                    <a:pt x="16701" y="25966"/>
                    <a:pt x="16667" y="25967"/>
                    <a:pt x="16634" y="25967"/>
                  </a:cubicBezTo>
                  <a:cubicBezTo>
                    <a:pt x="16459" y="25967"/>
                    <a:pt x="16321" y="25929"/>
                    <a:pt x="16261" y="25816"/>
                  </a:cubicBezTo>
                  <a:cubicBezTo>
                    <a:pt x="16330" y="25644"/>
                    <a:pt x="16248" y="25509"/>
                    <a:pt x="16299" y="25340"/>
                  </a:cubicBezTo>
                  <a:cubicBezTo>
                    <a:pt x="16343" y="25189"/>
                    <a:pt x="16596" y="25066"/>
                    <a:pt x="16804" y="25066"/>
                  </a:cubicBezTo>
                  <a:close/>
                  <a:moveTo>
                    <a:pt x="15528" y="26749"/>
                  </a:moveTo>
                  <a:cubicBezTo>
                    <a:pt x="15681" y="26840"/>
                    <a:pt x="15603" y="27041"/>
                    <a:pt x="15641" y="27207"/>
                  </a:cubicBezTo>
                  <a:cubicBezTo>
                    <a:pt x="15669" y="27354"/>
                    <a:pt x="15860" y="27442"/>
                    <a:pt x="15785" y="27576"/>
                  </a:cubicBezTo>
                  <a:cubicBezTo>
                    <a:pt x="15531" y="27545"/>
                    <a:pt x="15343" y="27050"/>
                    <a:pt x="15475" y="26749"/>
                  </a:cubicBezTo>
                  <a:close/>
                  <a:moveTo>
                    <a:pt x="17160" y="28914"/>
                  </a:moveTo>
                  <a:cubicBezTo>
                    <a:pt x="17351" y="29005"/>
                    <a:pt x="17245" y="29384"/>
                    <a:pt x="17160" y="29519"/>
                  </a:cubicBezTo>
                  <a:cubicBezTo>
                    <a:pt x="16956" y="29434"/>
                    <a:pt x="17044" y="29064"/>
                    <a:pt x="17126" y="28914"/>
                  </a:cubicBezTo>
                  <a:close/>
                  <a:moveTo>
                    <a:pt x="30024" y="0"/>
                  </a:moveTo>
                  <a:cubicBezTo>
                    <a:pt x="29893" y="0"/>
                    <a:pt x="29738" y="60"/>
                    <a:pt x="29568" y="80"/>
                  </a:cubicBezTo>
                  <a:cubicBezTo>
                    <a:pt x="29541" y="82"/>
                    <a:pt x="29514" y="83"/>
                    <a:pt x="29487" y="83"/>
                  </a:cubicBezTo>
                  <a:cubicBezTo>
                    <a:pt x="29376" y="83"/>
                    <a:pt x="29261" y="65"/>
                    <a:pt x="29155" y="65"/>
                  </a:cubicBezTo>
                  <a:cubicBezTo>
                    <a:pt x="29108" y="65"/>
                    <a:pt x="29062" y="69"/>
                    <a:pt x="29019" y="80"/>
                  </a:cubicBezTo>
                  <a:cubicBezTo>
                    <a:pt x="28919" y="105"/>
                    <a:pt x="28847" y="205"/>
                    <a:pt x="28744" y="242"/>
                  </a:cubicBezTo>
                  <a:cubicBezTo>
                    <a:pt x="28640" y="286"/>
                    <a:pt x="28528" y="311"/>
                    <a:pt x="28415" y="318"/>
                  </a:cubicBezTo>
                  <a:cubicBezTo>
                    <a:pt x="28413" y="318"/>
                    <a:pt x="28411" y="318"/>
                    <a:pt x="28409" y="318"/>
                  </a:cubicBezTo>
                  <a:cubicBezTo>
                    <a:pt x="28248" y="318"/>
                    <a:pt x="28076" y="204"/>
                    <a:pt x="27899" y="204"/>
                  </a:cubicBezTo>
                  <a:cubicBezTo>
                    <a:pt x="27888" y="204"/>
                    <a:pt x="27877" y="204"/>
                    <a:pt x="27867" y="205"/>
                  </a:cubicBezTo>
                  <a:cubicBezTo>
                    <a:pt x="27682" y="224"/>
                    <a:pt x="27460" y="386"/>
                    <a:pt x="27225" y="427"/>
                  </a:cubicBezTo>
                  <a:cubicBezTo>
                    <a:pt x="26839" y="493"/>
                    <a:pt x="26460" y="509"/>
                    <a:pt x="26235" y="665"/>
                  </a:cubicBezTo>
                  <a:cubicBezTo>
                    <a:pt x="26160" y="753"/>
                    <a:pt x="26326" y="816"/>
                    <a:pt x="26254" y="903"/>
                  </a:cubicBezTo>
                  <a:cubicBezTo>
                    <a:pt x="25990" y="994"/>
                    <a:pt x="25524" y="881"/>
                    <a:pt x="25317" y="1032"/>
                  </a:cubicBezTo>
                  <a:cubicBezTo>
                    <a:pt x="25261" y="1135"/>
                    <a:pt x="25414" y="1232"/>
                    <a:pt x="25298" y="1304"/>
                  </a:cubicBezTo>
                  <a:cubicBezTo>
                    <a:pt x="25133" y="1289"/>
                    <a:pt x="25096" y="1232"/>
                    <a:pt x="24993" y="1232"/>
                  </a:cubicBezTo>
                  <a:cubicBezTo>
                    <a:pt x="24990" y="1232"/>
                    <a:pt x="24988" y="1232"/>
                    <a:pt x="24985" y="1232"/>
                  </a:cubicBezTo>
                  <a:cubicBezTo>
                    <a:pt x="24784" y="1239"/>
                    <a:pt x="24681" y="1524"/>
                    <a:pt x="24528" y="1527"/>
                  </a:cubicBezTo>
                  <a:cubicBezTo>
                    <a:pt x="24404" y="1527"/>
                    <a:pt x="24341" y="1323"/>
                    <a:pt x="24220" y="1323"/>
                  </a:cubicBezTo>
                  <a:cubicBezTo>
                    <a:pt x="24218" y="1323"/>
                    <a:pt x="24216" y="1323"/>
                    <a:pt x="24214" y="1323"/>
                  </a:cubicBezTo>
                  <a:cubicBezTo>
                    <a:pt x="24064" y="1333"/>
                    <a:pt x="23995" y="1649"/>
                    <a:pt x="23867" y="1655"/>
                  </a:cubicBezTo>
                  <a:cubicBezTo>
                    <a:pt x="23865" y="1655"/>
                    <a:pt x="23864" y="1655"/>
                    <a:pt x="23863" y="1655"/>
                  </a:cubicBezTo>
                  <a:cubicBezTo>
                    <a:pt x="23717" y="1655"/>
                    <a:pt x="23750" y="1444"/>
                    <a:pt x="23647" y="1304"/>
                  </a:cubicBezTo>
                  <a:cubicBezTo>
                    <a:pt x="23564" y="1194"/>
                    <a:pt x="23372" y="1143"/>
                    <a:pt x="23188" y="1143"/>
                  </a:cubicBezTo>
                  <a:cubicBezTo>
                    <a:pt x="23030" y="1143"/>
                    <a:pt x="22878" y="1180"/>
                    <a:pt x="22805" y="1251"/>
                  </a:cubicBezTo>
                  <a:cubicBezTo>
                    <a:pt x="22755" y="1298"/>
                    <a:pt x="22548" y="1649"/>
                    <a:pt x="22548" y="1690"/>
                  </a:cubicBezTo>
                  <a:cubicBezTo>
                    <a:pt x="22545" y="1774"/>
                    <a:pt x="22708" y="2040"/>
                    <a:pt x="22748" y="2075"/>
                  </a:cubicBezTo>
                  <a:cubicBezTo>
                    <a:pt x="22880" y="2188"/>
                    <a:pt x="23171" y="2116"/>
                    <a:pt x="23206" y="2369"/>
                  </a:cubicBezTo>
                  <a:cubicBezTo>
                    <a:pt x="22830" y="2363"/>
                    <a:pt x="22435" y="2153"/>
                    <a:pt x="22015" y="2094"/>
                  </a:cubicBezTo>
                  <a:cubicBezTo>
                    <a:pt x="21733" y="2053"/>
                    <a:pt x="21436" y="2059"/>
                    <a:pt x="21154" y="2040"/>
                  </a:cubicBezTo>
                  <a:lnTo>
                    <a:pt x="21154" y="2040"/>
                  </a:lnTo>
                  <a:cubicBezTo>
                    <a:pt x="21069" y="2147"/>
                    <a:pt x="21345" y="2235"/>
                    <a:pt x="21226" y="2354"/>
                  </a:cubicBezTo>
                  <a:cubicBezTo>
                    <a:pt x="21212" y="2367"/>
                    <a:pt x="21194" y="2373"/>
                    <a:pt x="21173" y="2373"/>
                  </a:cubicBezTo>
                  <a:cubicBezTo>
                    <a:pt x="21090" y="2373"/>
                    <a:pt x="20961" y="2284"/>
                    <a:pt x="20878" y="2279"/>
                  </a:cubicBezTo>
                  <a:cubicBezTo>
                    <a:pt x="20873" y="2278"/>
                    <a:pt x="20869" y="2278"/>
                    <a:pt x="20864" y="2278"/>
                  </a:cubicBezTo>
                  <a:cubicBezTo>
                    <a:pt x="20726" y="2278"/>
                    <a:pt x="20606" y="2364"/>
                    <a:pt x="20440" y="2388"/>
                  </a:cubicBezTo>
                  <a:cubicBezTo>
                    <a:pt x="20422" y="2391"/>
                    <a:pt x="20403" y="2392"/>
                    <a:pt x="20384" y="2392"/>
                  </a:cubicBezTo>
                  <a:cubicBezTo>
                    <a:pt x="20336" y="2392"/>
                    <a:pt x="20284" y="2386"/>
                    <a:pt x="20232" y="2386"/>
                  </a:cubicBezTo>
                  <a:cubicBezTo>
                    <a:pt x="20216" y="2386"/>
                    <a:pt x="20199" y="2386"/>
                    <a:pt x="20183" y="2388"/>
                  </a:cubicBezTo>
                  <a:cubicBezTo>
                    <a:pt x="20079" y="2400"/>
                    <a:pt x="19999" y="2446"/>
                    <a:pt x="19926" y="2446"/>
                  </a:cubicBezTo>
                  <a:cubicBezTo>
                    <a:pt x="19920" y="2446"/>
                    <a:pt x="19913" y="2445"/>
                    <a:pt x="19907" y="2445"/>
                  </a:cubicBezTo>
                  <a:cubicBezTo>
                    <a:pt x="19766" y="2426"/>
                    <a:pt x="19688" y="2297"/>
                    <a:pt x="19578" y="2297"/>
                  </a:cubicBezTo>
                  <a:cubicBezTo>
                    <a:pt x="19487" y="2297"/>
                    <a:pt x="19371" y="2385"/>
                    <a:pt x="19265" y="2407"/>
                  </a:cubicBezTo>
                  <a:cubicBezTo>
                    <a:pt x="19180" y="2426"/>
                    <a:pt x="19086" y="2410"/>
                    <a:pt x="19027" y="2426"/>
                  </a:cubicBezTo>
                  <a:cubicBezTo>
                    <a:pt x="18945" y="2448"/>
                    <a:pt x="18855" y="2532"/>
                    <a:pt x="18751" y="2573"/>
                  </a:cubicBezTo>
                  <a:cubicBezTo>
                    <a:pt x="18664" y="2607"/>
                    <a:pt x="18563" y="2611"/>
                    <a:pt x="18494" y="2645"/>
                  </a:cubicBezTo>
                  <a:cubicBezTo>
                    <a:pt x="18325" y="2733"/>
                    <a:pt x="18291" y="2892"/>
                    <a:pt x="18112" y="2902"/>
                  </a:cubicBezTo>
                  <a:cubicBezTo>
                    <a:pt x="18105" y="2902"/>
                    <a:pt x="18097" y="2903"/>
                    <a:pt x="18089" y="2903"/>
                  </a:cubicBezTo>
                  <a:cubicBezTo>
                    <a:pt x="18005" y="2903"/>
                    <a:pt x="17878" y="2870"/>
                    <a:pt x="17818" y="2736"/>
                  </a:cubicBezTo>
                  <a:cubicBezTo>
                    <a:pt x="17805" y="2629"/>
                    <a:pt x="17918" y="2642"/>
                    <a:pt x="17890" y="2517"/>
                  </a:cubicBezTo>
                  <a:cubicBezTo>
                    <a:pt x="17861" y="2458"/>
                    <a:pt x="17739" y="2419"/>
                    <a:pt x="17627" y="2419"/>
                  </a:cubicBezTo>
                  <a:cubicBezTo>
                    <a:pt x="17540" y="2419"/>
                    <a:pt x="17460" y="2442"/>
                    <a:pt x="17432" y="2498"/>
                  </a:cubicBezTo>
                  <a:cubicBezTo>
                    <a:pt x="17304" y="2689"/>
                    <a:pt x="17545" y="2792"/>
                    <a:pt x="17523" y="2993"/>
                  </a:cubicBezTo>
                  <a:cubicBezTo>
                    <a:pt x="17492" y="3012"/>
                    <a:pt x="17467" y="3037"/>
                    <a:pt x="17451" y="3068"/>
                  </a:cubicBezTo>
                  <a:cubicBezTo>
                    <a:pt x="17367" y="3032"/>
                    <a:pt x="17288" y="3017"/>
                    <a:pt x="17212" y="3017"/>
                  </a:cubicBezTo>
                  <a:cubicBezTo>
                    <a:pt x="16983" y="3017"/>
                    <a:pt x="16789" y="3151"/>
                    <a:pt x="16624" y="3250"/>
                  </a:cubicBezTo>
                  <a:cubicBezTo>
                    <a:pt x="16599" y="3353"/>
                    <a:pt x="16618" y="3497"/>
                    <a:pt x="16515" y="3525"/>
                  </a:cubicBezTo>
                  <a:cubicBezTo>
                    <a:pt x="16495" y="3528"/>
                    <a:pt x="16475" y="3529"/>
                    <a:pt x="16456" y="3529"/>
                  </a:cubicBezTo>
                  <a:cubicBezTo>
                    <a:pt x="16283" y="3529"/>
                    <a:pt x="16128" y="3425"/>
                    <a:pt x="15990" y="3425"/>
                  </a:cubicBezTo>
                  <a:cubicBezTo>
                    <a:pt x="15944" y="3425"/>
                    <a:pt x="15899" y="3437"/>
                    <a:pt x="15857" y="3469"/>
                  </a:cubicBezTo>
                  <a:cubicBezTo>
                    <a:pt x="15826" y="3657"/>
                    <a:pt x="16095" y="3547"/>
                    <a:pt x="16057" y="3745"/>
                  </a:cubicBezTo>
                  <a:cubicBezTo>
                    <a:pt x="16029" y="3748"/>
                    <a:pt x="16000" y="3750"/>
                    <a:pt x="15970" y="3750"/>
                  </a:cubicBezTo>
                  <a:cubicBezTo>
                    <a:pt x="15589" y="3750"/>
                    <a:pt x="15202" y="3452"/>
                    <a:pt x="15196" y="3065"/>
                  </a:cubicBezTo>
                  <a:cubicBezTo>
                    <a:pt x="15261" y="3044"/>
                    <a:pt x="15331" y="3036"/>
                    <a:pt x="15402" y="3036"/>
                  </a:cubicBezTo>
                  <a:cubicBezTo>
                    <a:pt x="15658" y="3036"/>
                    <a:pt x="15941" y="3140"/>
                    <a:pt x="16167" y="3140"/>
                  </a:cubicBezTo>
                  <a:cubicBezTo>
                    <a:pt x="16339" y="3140"/>
                    <a:pt x="16746" y="3068"/>
                    <a:pt x="16737" y="2827"/>
                  </a:cubicBezTo>
                  <a:cubicBezTo>
                    <a:pt x="16728" y="2623"/>
                    <a:pt x="16273" y="2532"/>
                    <a:pt x="16057" y="2460"/>
                  </a:cubicBezTo>
                  <a:cubicBezTo>
                    <a:pt x="15800" y="2372"/>
                    <a:pt x="15512" y="2235"/>
                    <a:pt x="15252" y="2203"/>
                  </a:cubicBezTo>
                  <a:cubicBezTo>
                    <a:pt x="15230" y="2200"/>
                    <a:pt x="15208" y="2199"/>
                    <a:pt x="15185" y="2199"/>
                  </a:cubicBezTo>
                  <a:cubicBezTo>
                    <a:pt x="15135" y="2199"/>
                    <a:pt x="15084" y="2205"/>
                    <a:pt x="15034" y="2205"/>
                  </a:cubicBezTo>
                  <a:cubicBezTo>
                    <a:pt x="15021" y="2205"/>
                    <a:pt x="15008" y="2204"/>
                    <a:pt x="14995" y="2203"/>
                  </a:cubicBezTo>
                  <a:cubicBezTo>
                    <a:pt x="14757" y="2178"/>
                    <a:pt x="14569" y="2056"/>
                    <a:pt x="14391" y="2037"/>
                  </a:cubicBezTo>
                  <a:cubicBezTo>
                    <a:pt x="14374" y="2036"/>
                    <a:pt x="14358" y="2035"/>
                    <a:pt x="14343" y="2035"/>
                  </a:cubicBezTo>
                  <a:cubicBezTo>
                    <a:pt x="14271" y="2035"/>
                    <a:pt x="14206" y="2049"/>
                    <a:pt x="14150" y="2049"/>
                  </a:cubicBezTo>
                  <a:cubicBezTo>
                    <a:pt x="14124" y="2049"/>
                    <a:pt x="14100" y="2046"/>
                    <a:pt x="14078" y="2037"/>
                  </a:cubicBezTo>
                  <a:cubicBezTo>
                    <a:pt x="13915" y="1978"/>
                    <a:pt x="13927" y="1837"/>
                    <a:pt x="13802" y="1780"/>
                  </a:cubicBezTo>
                  <a:cubicBezTo>
                    <a:pt x="13713" y="1742"/>
                    <a:pt x="13620" y="1731"/>
                    <a:pt x="13523" y="1731"/>
                  </a:cubicBezTo>
                  <a:cubicBezTo>
                    <a:pt x="13366" y="1731"/>
                    <a:pt x="13198" y="1762"/>
                    <a:pt x="13026" y="1762"/>
                  </a:cubicBezTo>
                  <a:cubicBezTo>
                    <a:pt x="13017" y="1762"/>
                    <a:pt x="13007" y="1762"/>
                    <a:pt x="12997" y="1762"/>
                  </a:cubicBezTo>
                  <a:cubicBezTo>
                    <a:pt x="12846" y="1759"/>
                    <a:pt x="12701" y="1724"/>
                    <a:pt x="12577" y="1724"/>
                  </a:cubicBezTo>
                  <a:cubicBezTo>
                    <a:pt x="12557" y="1724"/>
                    <a:pt x="12537" y="1725"/>
                    <a:pt x="12518" y="1727"/>
                  </a:cubicBezTo>
                  <a:cubicBezTo>
                    <a:pt x="12427" y="1737"/>
                    <a:pt x="12352" y="1777"/>
                    <a:pt x="12280" y="1780"/>
                  </a:cubicBezTo>
                  <a:cubicBezTo>
                    <a:pt x="12276" y="1781"/>
                    <a:pt x="12273" y="1781"/>
                    <a:pt x="12270" y="1781"/>
                  </a:cubicBezTo>
                  <a:cubicBezTo>
                    <a:pt x="12217" y="1781"/>
                    <a:pt x="12127" y="1761"/>
                    <a:pt x="12086" y="1761"/>
                  </a:cubicBezTo>
                  <a:cubicBezTo>
                    <a:pt x="12084" y="1761"/>
                    <a:pt x="12081" y="1761"/>
                    <a:pt x="12079" y="1762"/>
                  </a:cubicBezTo>
                  <a:cubicBezTo>
                    <a:pt x="11969" y="1777"/>
                    <a:pt x="11866" y="1884"/>
                    <a:pt x="11750" y="1928"/>
                  </a:cubicBezTo>
                  <a:cubicBezTo>
                    <a:pt x="11556" y="2003"/>
                    <a:pt x="11334" y="1975"/>
                    <a:pt x="11127" y="2019"/>
                  </a:cubicBezTo>
                  <a:cubicBezTo>
                    <a:pt x="10929" y="2062"/>
                    <a:pt x="10760" y="2285"/>
                    <a:pt x="10579" y="2313"/>
                  </a:cubicBezTo>
                  <a:cubicBezTo>
                    <a:pt x="10563" y="2315"/>
                    <a:pt x="10547" y="2316"/>
                    <a:pt x="10530" y="2316"/>
                  </a:cubicBezTo>
                  <a:cubicBezTo>
                    <a:pt x="10459" y="2316"/>
                    <a:pt x="10374" y="2300"/>
                    <a:pt x="10301" y="2300"/>
                  </a:cubicBezTo>
                  <a:cubicBezTo>
                    <a:pt x="10236" y="2300"/>
                    <a:pt x="10181" y="2313"/>
                    <a:pt x="10156" y="2366"/>
                  </a:cubicBezTo>
                  <a:cubicBezTo>
                    <a:pt x="10121" y="2501"/>
                    <a:pt x="10262" y="2532"/>
                    <a:pt x="10209" y="2623"/>
                  </a:cubicBezTo>
                  <a:cubicBezTo>
                    <a:pt x="10093" y="2830"/>
                    <a:pt x="9802" y="2902"/>
                    <a:pt x="9642" y="3099"/>
                  </a:cubicBezTo>
                  <a:cubicBezTo>
                    <a:pt x="9598" y="3156"/>
                    <a:pt x="9595" y="3243"/>
                    <a:pt x="9551" y="3303"/>
                  </a:cubicBezTo>
                  <a:cubicBezTo>
                    <a:pt x="9489" y="3387"/>
                    <a:pt x="9376" y="3431"/>
                    <a:pt x="9332" y="3503"/>
                  </a:cubicBezTo>
                  <a:cubicBezTo>
                    <a:pt x="9257" y="3622"/>
                    <a:pt x="9285" y="3719"/>
                    <a:pt x="9185" y="3779"/>
                  </a:cubicBezTo>
                  <a:cubicBezTo>
                    <a:pt x="9022" y="3870"/>
                    <a:pt x="8781" y="3810"/>
                    <a:pt x="8615" y="3870"/>
                  </a:cubicBezTo>
                  <a:cubicBezTo>
                    <a:pt x="8517" y="3907"/>
                    <a:pt x="8449" y="4008"/>
                    <a:pt x="8361" y="4055"/>
                  </a:cubicBezTo>
                  <a:cubicBezTo>
                    <a:pt x="8126" y="4177"/>
                    <a:pt x="7803" y="4218"/>
                    <a:pt x="7662" y="4456"/>
                  </a:cubicBezTo>
                  <a:cubicBezTo>
                    <a:pt x="7625" y="4665"/>
                    <a:pt x="7712" y="4819"/>
                    <a:pt x="7734" y="4969"/>
                  </a:cubicBezTo>
                  <a:cubicBezTo>
                    <a:pt x="7750" y="5073"/>
                    <a:pt x="7719" y="5164"/>
                    <a:pt x="7753" y="5264"/>
                  </a:cubicBezTo>
                  <a:cubicBezTo>
                    <a:pt x="7816" y="5436"/>
                    <a:pt x="8057" y="5611"/>
                    <a:pt x="8286" y="5611"/>
                  </a:cubicBezTo>
                  <a:cubicBezTo>
                    <a:pt x="8616" y="5611"/>
                    <a:pt x="8875" y="5222"/>
                    <a:pt x="9137" y="5222"/>
                  </a:cubicBezTo>
                  <a:cubicBezTo>
                    <a:pt x="9153" y="5222"/>
                    <a:pt x="9169" y="5223"/>
                    <a:pt x="9185" y="5226"/>
                  </a:cubicBezTo>
                  <a:cubicBezTo>
                    <a:pt x="9319" y="5251"/>
                    <a:pt x="9335" y="5471"/>
                    <a:pt x="9404" y="5593"/>
                  </a:cubicBezTo>
                  <a:cubicBezTo>
                    <a:pt x="9470" y="5709"/>
                    <a:pt x="9758" y="5900"/>
                    <a:pt x="9717" y="6088"/>
                  </a:cubicBezTo>
                  <a:cubicBezTo>
                    <a:pt x="9686" y="6238"/>
                    <a:pt x="9338" y="6291"/>
                    <a:pt x="9166" y="6291"/>
                  </a:cubicBezTo>
                  <a:cubicBezTo>
                    <a:pt x="9153" y="6125"/>
                    <a:pt x="9191" y="5853"/>
                    <a:pt x="9056" y="5759"/>
                  </a:cubicBezTo>
                  <a:cubicBezTo>
                    <a:pt x="8784" y="5890"/>
                    <a:pt x="8586" y="5853"/>
                    <a:pt x="8508" y="6069"/>
                  </a:cubicBezTo>
                  <a:cubicBezTo>
                    <a:pt x="8411" y="6344"/>
                    <a:pt x="8677" y="6548"/>
                    <a:pt x="8637" y="6802"/>
                  </a:cubicBezTo>
                  <a:cubicBezTo>
                    <a:pt x="8596" y="7071"/>
                    <a:pt x="8041" y="6977"/>
                    <a:pt x="7794" y="7024"/>
                  </a:cubicBezTo>
                  <a:cubicBezTo>
                    <a:pt x="7612" y="7056"/>
                    <a:pt x="7543" y="7281"/>
                    <a:pt x="7390" y="7463"/>
                  </a:cubicBezTo>
                  <a:cubicBezTo>
                    <a:pt x="7261" y="7604"/>
                    <a:pt x="7108" y="7716"/>
                    <a:pt x="6932" y="7792"/>
                  </a:cubicBezTo>
                  <a:cubicBezTo>
                    <a:pt x="6857" y="7826"/>
                    <a:pt x="6763" y="7820"/>
                    <a:pt x="6694" y="7867"/>
                  </a:cubicBezTo>
                  <a:cubicBezTo>
                    <a:pt x="6591" y="7936"/>
                    <a:pt x="6557" y="8102"/>
                    <a:pt x="6438" y="8180"/>
                  </a:cubicBezTo>
                  <a:cubicBezTo>
                    <a:pt x="6353" y="8236"/>
                    <a:pt x="6033" y="8396"/>
                    <a:pt x="5943" y="8399"/>
                  </a:cubicBezTo>
                  <a:cubicBezTo>
                    <a:pt x="5941" y="8399"/>
                    <a:pt x="5939" y="8399"/>
                    <a:pt x="5938" y="8399"/>
                  </a:cubicBezTo>
                  <a:cubicBezTo>
                    <a:pt x="5848" y="8399"/>
                    <a:pt x="5765" y="8323"/>
                    <a:pt x="5696" y="8323"/>
                  </a:cubicBezTo>
                  <a:cubicBezTo>
                    <a:pt x="5687" y="8323"/>
                    <a:pt x="5678" y="8325"/>
                    <a:pt x="5670" y="8327"/>
                  </a:cubicBezTo>
                  <a:cubicBezTo>
                    <a:pt x="5560" y="8362"/>
                    <a:pt x="5573" y="8575"/>
                    <a:pt x="5448" y="8619"/>
                  </a:cubicBezTo>
                  <a:cubicBezTo>
                    <a:pt x="5414" y="8631"/>
                    <a:pt x="5378" y="8635"/>
                    <a:pt x="5340" y="8635"/>
                  </a:cubicBezTo>
                  <a:cubicBezTo>
                    <a:pt x="5211" y="8635"/>
                    <a:pt x="5061" y="8582"/>
                    <a:pt x="4938" y="8582"/>
                  </a:cubicBezTo>
                  <a:cubicBezTo>
                    <a:pt x="4833" y="8582"/>
                    <a:pt x="4748" y="8621"/>
                    <a:pt x="4715" y="8766"/>
                  </a:cubicBezTo>
                  <a:cubicBezTo>
                    <a:pt x="4818" y="8976"/>
                    <a:pt x="5081" y="8926"/>
                    <a:pt x="5263" y="9042"/>
                  </a:cubicBezTo>
                  <a:cubicBezTo>
                    <a:pt x="5379" y="9114"/>
                    <a:pt x="5620" y="9430"/>
                    <a:pt x="5648" y="9552"/>
                  </a:cubicBezTo>
                  <a:cubicBezTo>
                    <a:pt x="5673" y="9655"/>
                    <a:pt x="5636" y="10066"/>
                    <a:pt x="5595" y="10175"/>
                  </a:cubicBezTo>
                  <a:cubicBezTo>
                    <a:pt x="5530" y="10346"/>
                    <a:pt x="5413" y="10383"/>
                    <a:pt x="5262" y="10383"/>
                  </a:cubicBezTo>
                  <a:cubicBezTo>
                    <a:pt x="5152" y="10383"/>
                    <a:pt x="5022" y="10363"/>
                    <a:pt x="4881" y="10360"/>
                  </a:cubicBezTo>
                  <a:cubicBezTo>
                    <a:pt x="4876" y="10360"/>
                    <a:pt x="4871" y="10360"/>
                    <a:pt x="4866" y="10360"/>
                  </a:cubicBezTo>
                  <a:cubicBezTo>
                    <a:pt x="4786" y="10360"/>
                    <a:pt x="4705" y="10380"/>
                    <a:pt x="4631" y="10380"/>
                  </a:cubicBezTo>
                  <a:cubicBezTo>
                    <a:pt x="4622" y="10380"/>
                    <a:pt x="4614" y="10380"/>
                    <a:pt x="4605" y="10379"/>
                  </a:cubicBezTo>
                  <a:cubicBezTo>
                    <a:pt x="4310" y="10358"/>
                    <a:pt x="4014" y="10293"/>
                    <a:pt x="3762" y="10293"/>
                  </a:cubicBezTo>
                  <a:cubicBezTo>
                    <a:pt x="3530" y="10293"/>
                    <a:pt x="3334" y="10348"/>
                    <a:pt x="3211" y="10542"/>
                  </a:cubicBezTo>
                  <a:cubicBezTo>
                    <a:pt x="3233" y="10855"/>
                    <a:pt x="3299" y="11062"/>
                    <a:pt x="3230" y="11331"/>
                  </a:cubicBezTo>
                  <a:cubicBezTo>
                    <a:pt x="3180" y="11529"/>
                    <a:pt x="3001" y="11707"/>
                    <a:pt x="3011" y="11880"/>
                  </a:cubicBezTo>
                  <a:cubicBezTo>
                    <a:pt x="3014" y="11967"/>
                    <a:pt x="3117" y="12052"/>
                    <a:pt x="3139" y="12174"/>
                  </a:cubicBezTo>
                  <a:cubicBezTo>
                    <a:pt x="3148" y="12237"/>
                    <a:pt x="3108" y="12371"/>
                    <a:pt x="3139" y="12431"/>
                  </a:cubicBezTo>
                  <a:cubicBezTo>
                    <a:pt x="3175" y="12500"/>
                    <a:pt x="3236" y="12520"/>
                    <a:pt x="3305" y="12520"/>
                  </a:cubicBezTo>
                  <a:cubicBezTo>
                    <a:pt x="3402" y="12520"/>
                    <a:pt x="3517" y="12481"/>
                    <a:pt x="3612" y="12481"/>
                  </a:cubicBezTo>
                  <a:cubicBezTo>
                    <a:pt x="3626" y="12481"/>
                    <a:pt x="3640" y="12482"/>
                    <a:pt x="3653" y="12484"/>
                  </a:cubicBezTo>
                  <a:cubicBezTo>
                    <a:pt x="3813" y="12512"/>
                    <a:pt x="4000" y="12744"/>
                    <a:pt x="4000" y="12926"/>
                  </a:cubicBezTo>
                  <a:cubicBezTo>
                    <a:pt x="4000" y="13051"/>
                    <a:pt x="3878" y="13261"/>
                    <a:pt x="3800" y="13383"/>
                  </a:cubicBezTo>
                  <a:cubicBezTo>
                    <a:pt x="3637" y="13627"/>
                    <a:pt x="3424" y="13637"/>
                    <a:pt x="3192" y="13768"/>
                  </a:cubicBezTo>
                  <a:cubicBezTo>
                    <a:pt x="3004" y="13875"/>
                    <a:pt x="2920" y="14057"/>
                    <a:pt x="2810" y="14245"/>
                  </a:cubicBezTo>
                  <a:cubicBezTo>
                    <a:pt x="2688" y="14448"/>
                    <a:pt x="2613" y="14573"/>
                    <a:pt x="2663" y="14868"/>
                  </a:cubicBezTo>
                  <a:cubicBezTo>
                    <a:pt x="2497" y="15194"/>
                    <a:pt x="2249" y="15391"/>
                    <a:pt x="1911" y="15548"/>
                  </a:cubicBezTo>
                  <a:cubicBezTo>
                    <a:pt x="1811" y="15592"/>
                    <a:pt x="1673" y="15607"/>
                    <a:pt x="1579" y="15673"/>
                  </a:cubicBezTo>
                  <a:cubicBezTo>
                    <a:pt x="1507" y="15729"/>
                    <a:pt x="1466" y="15870"/>
                    <a:pt x="1360" y="15986"/>
                  </a:cubicBezTo>
                  <a:cubicBezTo>
                    <a:pt x="1231" y="16133"/>
                    <a:pt x="1097" y="16193"/>
                    <a:pt x="1031" y="16299"/>
                  </a:cubicBezTo>
                  <a:cubicBezTo>
                    <a:pt x="978" y="16387"/>
                    <a:pt x="959" y="16553"/>
                    <a:pt x="902" y="16666"/>
                  </a:cubicBezTo>
                  <a:cubicBezTo>
                    <a:pt x="824" y="16823"/>
                    <a:pt x="658" y="16895"/>
                    <a:pt x="555" y="17051"/>
                  </a:cubicBezTo>
                  <a:cubicBezTo>
                    <a:pt x="508" y="17126"/>
                    <a:pt x="480" y="17271"/>
                    <a:pt x="426" y="17365"/>
                  </a:cubicBezTo>
                  <a:cubicBezTo>
                    <a:pt x="310" y="17574"/>
                    <a:pt x="110" y="17734"/>
                    <a:pt x="132" y="17913"/>
                  </a:cubicBezTo>
                  <a:cubicBezTo>
                    <a:pt x="154" y="18094"/>
                    <a:pt x="357" y="18123"/>
                    <a:pt x="370" y="18279"/>
                  </a:cubicBezTo>
                  <a:cubicBezTo>
                    <a:pt x="379" y="18370"/>
                    <a:pt x="314" y="18423"/>
                    <a:pt x="317" y="18520"/>
                  </a:cubicBezTo>
                  <a:cubicBezTo>
                    <a:pt x="323" y="18661"/>
                    <a:pt x="414" y="18758"/>
                    <a:pt x="426" y="18868"/>
                  </a:cubicBezTo>
                  <a:cubicBezTo>
                    <a:pt x="455" y="19141"/>
                    <a:pt x="329" y="19250"/>
                    <a:pt x="279" y="19435"/>
                  </a:cubicBezTo>
                  <a:cubicBezTo>
                    <a:pt x="254" y="19526"/>
                    <a:pt x="267" y="19623"/>
                    <a:pt x="242" y="19692"/>
                  </a:cubicBezTo>
                  <a:cubicBezTo>
                    <a:pt x="198" y="19827"/>
                    <a:pt x="7" y="19952"/>
                    <a:pt x="3" y="20115"/>
                  </a:cubicBezTo>
                  <a:cubicBezTo>
                    <a:pt x="0" y="20228"/>
                    <a:pt x="122" y="20318"/>
                    <a:pt x="132" y="20481"/>
                  </a:cubicBezTo>
                  <a:cubicBezTo>
                    <a:pt x="138" y="20591"/>
                    <a:pt x="75" y="20710"/>
                    <a:pt x="97" y="20810"/>
                  </a:cubicBezTo>
                  <a:cubicBezTo>
                    <a:pt x="135" y="21011"/>
                    <a:pt x="489" y="21243"/>
                    <a:pt x="646" y="21399"/>
                  </a:cubicBezTo>
                  <a:cubicBezTo>
                    <a:pt x="852" y="21606"/>
                    <a:pt x="1125" y="21766"/>
                    <a:pt x="1213" y="21985"/>
                  </a:cubicBezTo>
                  <a:cubicBezTo>
                    <a:pt x="1288" y="22170"/>
                    <a:pt x="1288" y="22414"/>
                    <a:pt x="1432" y="22552"/>
                  </a:cubicBezTo>
                  <a:cubicBezTo>
                    <a:pt x="1541" y="22655"/>
                    <a:pt x="1717" y="22721"/>
                    <a:pt x="1855" y="22828"/>
                  </a:cubicBezTo>
                  <a:cubicBezTo>
                    <a:pt x="1983" y="22928"/>
                    <a:pt x="2121" y="23012"/>
                    <a:pt x="2256" y="23119"/>
                  </a:cubicBezTo>
                  <a:cubicBezTo>
                    <a:pt x="2473" y="23288"/>
                    <a:pt x="2794" y="23615"/>
                    <a:pt x="3133" y="23615"/>
                  </a:cubicBezTo>
                  <a:cubicBezTo>
                    <a:pt x="3146" y="23615"/>
                    <a:pt x="3160" y="23615"/>
                    <a:pt x="3174" y="23614"/>
                  </a:cubicBezTo>
                  <a:cubicBezTo>
                    <a:pt x="3361" y="23601"/>
                    <a:pt x="3549" y="23451"/>
                    <a:pt x="3762" y="23413"/>
                  </a:cubicBezTo>
                  <a:cubicBezTo>
                    <a:pt x="3932" y="23384"/>
                    <a:pt x="4105" y="23369"/>
                    <a:pt x="4278" y="23369"/>
                  </a:cubicBezTo>
                  <a:cubicBezTo>
                    <a:pt x="4344" y="23369"/>
                    <a:pt x="4410" y="23371"/>
                    <a:pt x="4477" y="23376"/>
                  </a:cubicBezTo>
                  <a:cubicBezTo>
                    <a:pt x="4635" y="23394"/>
                    <a:pt x="4800" y="23486"/>
                    <a:pt x="4967" y="23486"/>
                  </a:cubicBezTo>
                  <a:cubicBezTo>
                    <a:pt x="4975" y="23486"/>
                    <a:pt x="4983" y="23486"/>
                    <a:pt x="4990" y="23485"/>
                  </a:cubicBezTo>
                  <a:cubicBezTo>
                    <a:pt x="5172" y="23479"/>
                    <a:pt x="5385" y="23338"/>
                    <a:pt x="5595" y="23247"/>
                  </a:cubicBezTo>
                  <a:cubicBezTo>
                    <a:pt x="5902" y="23114"/>
                    <a:pt x="6341" y="22939"/>
                    <a:pt x="6790" y="22939"/>
                  </a:cubicBezTo>
                  <a:cubicBezTo>
                    <a:pt x="6868" y="22939"/>
                    <a:pt x="6946" y="22944"/>
                    <a:pt x="7023" y="22956"/>
                  </a:cubicBezTo>
                  <a:cubicBezTo>
                    <a:pt x="7427" y="23015"/>
                    <a:pt x="7405" y="23476"/>
                    <a:pt x="7672" y="23648"/>
                  </a:cubicBezTo>
                  <a:cubicBezTo>
                    <a:pt x="7698" y="23650"/>
                    <a:pt x="7724" y="23651"/>
                    <a:pt x="7749" y="23651"/>
                  </a:cubicBezTo>
                  <a:cubicBezTo>
                    <a:pt x="7980" y="23651"/>
                    <a:pt x="8181" y="23576"/>
                    <a:pt x="8374" y="23576"/>
                  </a:cubicBezTo>
                  <a:cubicBezTo>
                    <a:pt x="8421" y="23576"/>
                    <a:pt x="8468" y="23580"/>
                    <a:pt x="8514" y="23592"/>
                  </a:cubicBezTo>
                  <a:cubicBezTo>
                    <a:pt x="8709" y="23639"/>
                    <a:pt x="8934" y="23927"/>
                    <a:pt x="8953" y="24087"/>
                  </a:cubicBezTo>
                  <a:cubicBezTo>
                    <a:pt x="8972" y="24247"/>
                    <a:pt x="8868" y="24485"/>
                    <a:pt x="8843" y="24582"/>
                  </a:cubicBezTo>
                  <a:cubicBezTo>
                    <a:pt x="8793" y="24795"/>
                    <a:pt x="8790" y="25052"/>
                    <a:pt x="8752" y="25186"/>
                  </a:cubicBezTo>
                  <a:cubicBezTo>
                    <a:pt x="8724" y="25290"/>
                    <a:pt x="8643" y="25355"/>
                    <a:pt x="8643" y="25462"/>
                  </a:cubicBezTo>
                  <a:cubicBezTo>
                    <a:pt x="8643" y="25556"/>
                    <a:pt x="8765" y="25794"/>
                    <a:pt x="8862" y="25919"/>
                  </a:cubicBezTo>
                  <a:cubicBezTo>
                    <a:pt x="8984" y="26073"/>
                    <a:pt x="9175" y="26192"/>
                    <a:pt x="9319" y="26358"/>
                  </a:cubicBezTo>
                  <a:cubicBezTo>
                    <a:pt x="9589" y="26665"/>
                    <a:pt x="9705" y="27038"/>
                    <a:pt x="9890" y="27442"/>
                  </a:cubicBezTo>
                  <a:cubicBezTo>
                    <a:pt x="9955" y="27589"/>
                    <a:pt x="10087" y="27814"/>
                    <a:pt x="10090" y="27971"/>
                  </a:cubicBezTo>
                  <a:cubicBezTo>
                    <a:pt x="10093" y="28087"/>
                    <a:pt x="10024" y="28187"/>
                    <a:pt x="10037" y="28303"/>
                  </a:cubicBezTo>
                  <a:cubicBezTo>
                    <a:pt x="10059" y="28547"/>
                    <a:pt x="10212" y="28654"/>
                    <a:pt x="10237" y="28870"/>
                  </a:cubicBezTo>
                  <a:cubicBezTo>
                    <a:pt x="10297" y="29381"/>
                    <a:pt x="9836" y="29534"/>
                    <a:pt x="9742" y="29954"/>
                  </a:cubicBezTo>
                  <a:cubicBezTo>
                    <a:pt x="9720" y="30051"/>
                    <a:pt x="9745" y="30154"/>
                    <a:pt x="9723" y="30245"/>
                  </a:cubicBezTo>
                  <a:cubicBezTo>
                    <a:pt x="9692" y="30380"/>
                    <a:pt x="9598" y="30480"/>
                    <a:pt x="9576" y="30612"/>
                  </a:cubicBezTo>
                  <a:cubicBezTo>
                    <a:pt x="9557" y="30743"/>
                    <a:pt x="9529" y="30991"/>
                    <a:pt x="9542" y="31125"/>
                  </a:cubicBezTo>
                  <a:cubicBezTo>
                    <a:pt x="9561" y="31320"/>
                    <a:pt x="9767" y="31501"/>
                    <a:pt x="9871" y="31674"/>
                  </a:cubicBezTo>
                  <a:cubicBezTo>
                    <a:pt x="9980" y="31858"/>
                    <a:pt x="10071" y="32169"/>
                    <a:pt x="10200" y="32407"/>
                  </a:cubicBezTo>
                  <a:cubicBezTo>
                    <a:pt x="10272" y="32538"/>
                    <a:pt x="10391" y="32648"/>
                    <a:pt x="10422" y="32754"/>
                  </a:cubicBezTo>
                  <a:cubicBezTo>
                    <a:pt x="10460" y="32895"/>
                    <a:pt x="10419" y="33080"/>
                    <a:pt x="10438" y="33249"/>
                  </a:cubicBezTo>
                  <a:cubicBezTo>
                    <a:pt x="10456" y="33387"/>
                    <a:pt x="10532" y="33506"/>
                    <a:pt x="10550" y="33616"/>
                  </a:cubicBezTo>
                  <a:cubicBezTo>
                    <a:pt x="10607" y="33954"/>
                    <a:pt x="10619" y="34289"/>
                    <a:pt x="10789" y="34571"/>
                  </a:cubicBezTo>
                  <a:cubicBezTo>
                    <a:pt x="10870" y="34709"/>
                    <a:pt x="11020" y="34794"/>
                    <a:pt x="11136" y="34972"/>
                  </a:cubicBezTo>
                  <a:cubicBezTo>
                    <a:pt x="11243" y="35141"/>
                    <a:pt x="11283" y="35373"/>
                    <a:pt x="11393" y="35577"/>
                  </a:cubicBezTo>
                  <a:cubicBezTo>
                    <a:pt x="11503" y="35790"/>
                    <a:pt x="11650" y="35937"/>
                    <a:pt x="11650" y="36056"/>
                  </a:cubicBezTo>
                  <a:cubicBezTo>
                    <a:pt x="11650" y="36156"/>
                    <a:pt x="11553" y="36260"/>
                    <a:pt x="11556" y="36369"/>
                  </a:cubicBezTo>
                  <a:cubicBezTo>
                    <a:pt x="11562" y="36651"/>
                    <a:pt x="11866" y="36933"/>
                    <a:pt x="12104" y="36936"/>
                  </a:cubicBezTo>
                  <a:cubicBezTo>
                    <a:pt x="12211" y="36936"/>
                    <a:pt x="12317" y="36845"/>
                    <a:pt x="12436" y="36827"/>
                  </a:cubicBezTo>
                  <a:cubicBezTo>
                    <a:pt x="12452" y="36824"/>
                    <a:pt x="12467" y="36823"/>
                    <a:pt x="12483" y="36823"/>
                  </a:cubicBezTo>
                  <a:cubicBezTo>
                    <a:pt x="12522" y="36823"/>
                    <a:pt x="12561" y="36829"/>
                    <a:pt x="12600" y="36829"/>
                  </a:cubicBezTo>
                  <a:cubicBezTo>
                    <a:pt x="12612" y="36829"/>
                    <a:pt x="12624" y="36828"/>
                    <a:pt x="12637" y="36827"/>
                  </a:cubicBezTo>
                  <a:cubicBezTo>
                    <a:pt x="12749" y="36808"/>
                    <a:pt x="12843" y="36726"/>
                    <a:pt x="12931" y="36717"/>
                  </a:cubicBezTo>
                  <a:cubicBezTo>
                    <a:pt x="12981" y="36710"/>
                    <a:pt x="13031" y="36707"/>
                    <a:pt x="13081" y="36707"/>
                  </a:cubicBezTo>
                  <a:cubicBezTo>
                    <a:pt x="13241" y="36707"/>
                    <a:pt x="13400" y="36735"/>
                    <a:pt x="13553" y="36735"/>
                  </a:cubicBezTo>
                  <a:cubicBezTo>
                    <a:pt x="13578" y="36735"/>
                    <a:pt x="13602" y="36734"/>
                    <a:pt x="13627" y="36733"/>
                  </a:cubicBezTo>
                  <a:cubicBezTo>
                    <a:pt x="14009" y="36708"/>
                    <a:pt x="14447" y="36526"/>
                    <a:pt x="14688" y="36347"/>
                  </a:cubicBezTo>
                  <a:cubicBezTo>
                    <a:pt x="14974" y="36147"/>
                    <a:pt x="15237" y="35921"/>
                    <a:pt x="15478" y="35671"/>
                  </a:cubicBezTo>
                  <a:cubicBezTo>
                    <a:pt x="15638" y="35502"/>
                    <a:pt x="15713" y="35267"/>
                    <a:pt x="15863" y="35104"/>
                  </a:cubicBezTo>
                  <a:cubicBezTo>
                    <a:pt x="15982" y="34975"/>
                    <a:pt x="16167" y="34906"/>
                    <a:pt x="16248" y="34753"/>
                  </a:cubicBezTo>
                  <a:cubicBezTo>
                    <a:pt x="16302" y="34653"/>
                    <a:pt x="16424" y="34317"/>
                    <a:pt x="16430" y="34223"/>
                  </a:cubicBezTo>
                  <a:cubicBezTo>
                    <a:pt x="16440" y="34114"/>
                    <a:pt x="16371" y="34032"/>
                    <a:pt x="16396" y="33929"/>
                  </a:cubicBezTo>
                  <a:cubicBezTo>
                    <a:pt x="16468" y="33594"/>
                    <a:pt x="17141" y="33660"/>
                    <a:pt x="17273" y="33343"/>
                  </a:cubicBezTo>
                  <a:cubicBezTo>
                    <a:pt x="17398" y="33049"/>
                    <a:pt x="17326" y="32660"/>
                    <a:pt x="17257" y="32388"/>
                  </a:cubicBezTo>
                  <a:cubicBezTo>
                    <a:pt x="17229" y="32288"/>
                    <a:pt x="17135" y="32128"/>
                    <a:pt x="17147" y="32021"/>
                  </a:cubicBezTo>
                  <a:cubicBezTo>
                    <a:pt x="17166" y="31840"/>
                    <a:pt x="17461" y="31671"/>
                    <a:pt x="17677" y="31492"/>
                  </a:cubicBezTo>
                  <a:cubicBezTo>
                    <a:pt x="17808" y="31382"/>
                    <a:pt x="17915" y="31216"/>
                    <a:pt x="18043" y="31125"/>
                  </a:cubicBezTo>
                  <a:cubicBezTo>
                    <a:pt x="18228" y="30991"/>
                    <a:pt x="18494" y="30963"/>
                    <a:pt x="18667" y="30850"/>
                  </a:cubicBezTo>
                  <a:cubicBezTo>
                    <a:pt x="18826" y="30750"/>
                    <a:pt x="19093" y="30461"/>
                    <a:pt x="19162" y="30298"/>
                  </a:cubicBezTo>
                  <a:cubicBezTo>
                    <a:pt x="19240" y="30117"/>
                    <a:pt x="19165" y="29970"/>
                    <a:pt x="19143" y="29769"/>
                  </a:cubicBezTo>
                  <a:cubicBezTo>
                    <a:pt x="19115" y="29456"/>
                    <a:pt x="19168" y="29096"/>
                    <a:pt x="19143" y="28723"/>
                  </a:cubicBezTo>
                  <a:cubicBezTo>
                    <a:pt x="18955" y="28557"/>
                    <a:pt x="18880" y="28278"/>
                    <a:pt x="18776" y="28027"/>
                  </a:cubicBezTo>
                  <a:cubicBezTo>
                    <a:pt x="18808" y="27818"/>
                    <a:pt x="18852" y="27655"/>
                    <a:pt x="18795" y="27460"/>
                  </a:cubicBezTo>
                  <a:cubicBezTo>
                    <a:pt x="18764" y="27345"/>
                    <a:pt x="18664" y="27276"/>
                    <a:pt x="18648" y="27166"/>
                  </a:cubicBezTo>
                  <a:cubicBezTo>
                    <a:pt x="18610" y="26878"/>
                    <a:pt x="18823" y="26734"/>
                    <a:pt x="18924" y="26524"/>
                  </a:cubicBezTo>
                  <a:cubicBezTo>
                    <a:pt x="19014" y="26339"/>
                    <a:pt x="19065" y="26151"/>
                    <a:pt x="19143" y="26048"/>
                  </a:cubicBezTo>
                  <a:cubicBezTo>
                    <a:pt x="19243" y="25916"/>
                    <a:pt x="19428" y="25850"/>
                    <a:pt x="19547" y="25719"/>
                  </a:cubicBezTo>
                  <a:cubicBezTo>
                    <a:pt x="19631" y="25622"/>
                    <a:pt x="19669" y="25496"/>
                    <a:pt x="19747" y="25387"/>
                  </a:cubicBezTo>
                  <a:cubicBezTo>
                    <a:pt x="19976" y="25083"/>
                    <a:pt x="20249" y="24810"/>
                    <a:pt x="20556" y="24582"/>
                  </a:cubicBezTo>
                  <a:cubicBezTo>
                    <a:pt x="20703" y="24475"/>
                    <a:pt x="20863" y="24416"/>
                    <a:pt x="20994" y="24306"/>
                  </a:cubicBezTo>
                  <a:cubicBezTo>
                    <a:pt x="21126" y="24193"/>
                    <a:pt x="21248" y="24071"/>
                    <a:pt x="21361" y="23940"/>
                  </a:cubicBezTo>
                  <a:cubicBezTo>
                    <a:pt x="21583" y="23698"/>
                    <a:pt x="21868" y="23410"/>
                    <a:pt x="22003" y="23116"/>
                  </a:cubicBezTo>
                  <a:cubicBezTo>
                    <a:pt x="22047" y="23022"/>
                    <a:pt x="22040" y="22912"/>
                    <a:pt x="22075" y="22821"/>
                  </a:cubicBezTo>
                  <a:cubicBezTo>
                    <a:pt x="22194" y="22530"/>
                    <a:pt x="22454" y="22286"/>
                    <a:pt x="22554" y="21960"/>
                  </a:cubicBezTo>
                  <a:cubicBezTo>
                    <a:pt x="22570" y="21900"/>
                    <a:pt x="22570" y="21828"/>
                    <a:pt x="22589" y="21759"/>
                  </a:cubicBezTo>
                  <a:cubicBezTo>
                    <a:pt x="22642" y="21559"/>
                    <a:pt x="22776" y="21324"/>
                    <a:pt x="22589" y="21117"/>
                  </a:cubicBezTo>
                  <a:cubicBezTo>
                    <a:pt x="22568" y="21111"/>
                    <a:pt x="22547" y="21108"/>
                    <a:pt x="22527" y="21108"/>
                  </a:cubicBezTo>
                  <a:cubicBezTo>
                    <a:pt x="22381" y="21108"/>
                    <a:pt x="22238" y="21256"/>
                    <a:pt x="22040" y="21283"/>
                  </a:cubicBezTo>
                  <a:cubicBezTo>
                    <a:pt x="21805" y="21315"/>
                    <a:pt x="21586" y="21299"/>
                    <a:pt x="21398" y="21336"/>
                  </a:cubicBezTo>
                  <a:cubicBezTo>
                    <a:pt x="21289" y="21362"/>
                    <a:pt x="21204" y="21449"/>
                    <a:pt x="21107" y="21465"/>
                  </a:cubicBezTo>
                  <a:cubicBezTo>
                    <a:pt x="21091" y="21468"/>
                    <a:pt x="21075" y="21469"/>
                    <a:pt x="21058" y="21469"/>
                  </a:cubicBezTo>
                  <a:cubicBezTo>
                    <a:pt x="21017" y="21469"/>
                    <a:pt x="20972" y="21462"/>
                    <a:pt x="20927" y="21462"/>
                  </a:cubicBezTo>
                  <a:cubicBezTo>
                    <a:pt x="20913" y="21462"/>
                    <a:pt x="20898" y="21463"/>
                    <a:pt x="20884" y="21465"/>
                  </a:cubicBezTo>
                  <a:cubicBezTo>
                    <a:pt x="20744" y="21486"/>
                    <a:pt x="20626" y="21575"/>
                    <a:pt x="20532" y="21575"/>
                  </a:cubicBezTo>
                  <a:cubicBezTo>
                    <a:pt x="20527" y="21575"/>
                    <a:pt x="20522" y="21575"/>
                    <a:pt x="20518" y="21575"/>
                  </a:cubicBezTo>
                  <a:cubicBezTo>
                    <a:pt x="20283" y="21553"/>
                    <a:pt x="20145" y="21283"/>
                    <a:pt x="20007" y="21136"/>
                  </a:cubicBezTo>
                  <a:cubicBezTo>
                    <a:pt x="20026" y="21026"/>
                    <a:pt x="20111" y="20986"/>
                    <a:pt x="20079" y="20860"/>
                  </a:cubicBezTo>
                  <a:cubicBezTo>
                    <a:pt x="20058" y="20763"/>
                    <a:pt x="19920" y="20748"/>
                    <a:pt x="19823" y="20660"/>
                  </a:cubicBezTo>
                  <a:cubicBezTo>
                    <a:pt x="19657" y="20506"/>
                    <a:pt x="19512" y="20287"/>
                    <a:pt x="19309" y="20146"/>
                  </a:cubicBezTo>
                  <a:cubicBezTo>
                    <a:pt x="19083" y="19990"/>
                    <a:pt x="18779" y="19886"/>
                    <a:pt x="18667" y="19651"/>
                  </a:cubicBezTo>
                  <a:cubicBezTo>
                    <a:pt x="18595" y="19491"/>
                    <a:pt x="18592" y="19253"/>
                    <a:pt x="18485" y="19084"/>
                  </a:cubicBezTo>
                  <a:cubicBezTo>
                    <a:pt x="18353" y="18874"/>
                    <a:pt x="18034" y="18749"/>
                    <a:pt x="17971" y="18533"/>
                  </a:cubicBezTo>
                  <a:cubicBezTo>
                    <a:pt x="17905" y="18307"/>
                    <a:pt x="17965" y="18154"/>
                    <a:pt x="17915" y="17928"/>
                  </a:cubicBezTo>
                  <a:cubicBezTo>
                    <a:pt x="17846" y="17593"/>
                    <a:pt x="17483" y="17502"/>
                    <a:pt x="17367" y="17214"/>
                  </a:cubicBezTo>
                  <a:cubicBezTo>
                    <a:pt x="17335" y="17133"/>
                    <a:pt x="17342" y="17032"/>
                    <a:pt x="17313" y="16957"/>
                  </a:cubicBezTo>
                  <a:cubicBezTo>
                    <a:pt x="17235" y="16751"/>
                    <a:pt x="17079" y="16553"/>
                    <a:pt x="16966" y="16368"/>
                  </a:cubicBezTo>
                  <a:cubicBezTo>
                    <a:pt x="16840" y="16168"/>
                    <a:pt x="16728" y="15967"/>
                    <a:pt x="16653" y="15729"/>
                  </a:cubicBezTo>
                  <a:cubicBezTo>
                    <a:pt x="16728" y="15632"/>
                    <a:pt x="16887" y="15620"/>
                    <a:pt x="17038" y="15598"/>
                  </a:cubicBezTo>
                  <a:cubicBezTo>
                    <a:pt x="17335" y="15842"/>
                    <a:pt x="17583" y="16143"/>
                    <a:pt x="17771" y="16478"/>
                  </a:cubicBezTo>
                  <a:cubicBezTo>
                    <a:pt x="17815" y="16563"/>
                    <a:pt x="17827" y="16675"/>
                    <a:pt x="17880" y="16754"/>
                  </a:cubicBezTo>
                  <a:cubicBezTo>
                    <a:pt x="17959" y="16873"/>
                    <a:pt x="18103" y="16929"/>
                    <a:pt x="18172" y="17011"/>
                  </a:cubicBezTo>
                  <a:cubicBezTo>
                    <a:pt x="18272" y="17120"/>
                    <a:pt x="18347" y="17252"/>
                    <a:pt x="18394" y="17396"/>
                  </a:cubicBezTo>
                  <a:cubicBezTo>
                    <a:pt x="18416" y="17477"/>
                    <a:pt x="18388" y="17562"/>
                    <a:pt x="18410" y="17668"/>
                  </a:cubicBezTo>
                  <a:cubicBezTo>
                    <a:pt x="18494" y="18066"/>
                    <a:pt x="18927" y="18232"/>
                    <a:pt x="19146" y="18549"/>
                  </a:cubicBezTo>
                  <a:cubicBezTo>
                    <a:pt x="19209" y="18643"/>
                    <a:pt x="19237" y="18762"/>
                    <a:pt x="19290" y="18843"/>
                  </a:cubicBezTo>
                  <a:cubicBezTo>
                    <a:pt x="19406" y="19009"/>
                    <a:pt x="19594" y="19103"/>
                    <a:pt x="19641" y="19300"/>
                  </a:cubicBezTo>
                  <a:cubicBezTo>
                    <a:pt x="19628" y="19397"/>
                    <a:pt x="19484" y="19366"/>
                    <a:pt x="19494" y="19485"/>
                  </a:cubicBezTo>
                  <a:cubicBezTo>
                    <a:pt x="19550" y="19629"/>
                    <a:pt x="19707" y="19673"/>
                    <a:pt x="19785" y="19814"/>
                  </a:cubicBezTo>
                  <a:cubicBezTo>
                    <a:pt x="19942" y="20087"/>
                    <a:pt x="19967" y="20475"/>
                    <a:pt x="20098" y="20785"/>
                  </a:cubicBezTo>
                  <a:cubicBezTo>
                    <a:pt x="20161" y="20821"/>
                    <a:pt x="20222" y="20836"/>
                    <a:pt x="20282" y="20836"/>
                  </a:cubicBezTo>
                  <a:cubicBezTo>
                    <a:pt x="20498" y="20836"/>
                    <a:pt x="20705" y="20648"/>
                    <a:pt x="20925" y="20585"/>
                  </a:cubicBezTo>
                  <a:cubicBezTo>
                    <a:pt x="21013" y="20560"/>
                    <a:pt x="21107" y="20569"/>
                    <a:pt x="21198" y="20547"/>
                  </a:cubicBezTo>
                  <a:cubicBezTo>
                    <a:pt x="21310" y="20519"/>
                    <a:pt x="21426" y="20431"/>
                    <a:pt x="21545" y="20400"/>
                  </a:cubicBezTo>
                  <a:cubicBezTo>
                    <a:pt x="21572" y="20393"/>
                    <a:pt x="21599" y="20393"/>
                    <a:pt x="21625" y="20393"/>
                  </a:cubicBezTo>
                  <a:cubicBezTo>
                    <a:pt x="21631" y="20393"/>
                    <a:pt x="21636" y="20393"/>
                    <a:pt x="21641" y="20393"/>
                  </a:cubicBezTo>
                  <a:cubicBezTo>
                    <a:pt x="21673" y="20393"/>
                    <a:pt x="21704" y="20392"/>
                    <a:pt x="21730" y="20381"/>
                  </a:cubicBezTo>
                  <a:cubicBezTo>
                    <a:pt x="21865" y="20334"/>
                    <a:pt x="21959" y="20196"/>
                    <a:pt x="22116" y="20124"/>
                  </a:cubicBezTo>
                  <a:cubicBezTo>
                    <a:pt x="22357" y="20015"/>
                    <a:pt x="22645" y="20015"/>
                    <a:pt x="22811" y="19905"/>
                  </a:cubicBezTo>
                  <a:cubicBezTo>
                    <a:pt x="22971" y="19802"/>
                    <a:pt x="22974" y="19607"/>
                    <a:pt x="23105" y="19520"/>
                  </a:cubicBezTo>
                  <a:cubicBezTo>
                    <a:pt x="23306" y="19388"/>
                    <a:pt x="23538" y="19426"/>
                    <a:pt x="23782" y="19338"/>
                  </a:cubicBezTo>
                  <a:cubicBezTo>
                    <a:pt x="23907" y="19291"/>
                    <a:pt x="23979" y="19169"/>
                    <a:pt x="24095" y="19081"/>
                  </a:cubicBezTo>
                  <a:cubicBezTo>
                    <a:pt x="24205" y="19006"/>
                    <a:pt x="24308" y="18928"/>
                    <a:pt x="24408" y="18843"/>
                  </a:cubicBezTo>
                  <a:cubicBezTo>
                    <a:pt x="24506" y="18755"/>
                    <a:pt x="24668" y="18658"/>
                    <a:pt x="24703" y="18586"/>
                  </a:cubicBezTo>
                  <a:cubicBezTo>
                    <a:pt x="24722" y="18545"/>
                    <a:pt x="24712" y="18411"/>
                    <a:pt x="24741" y="18348"/>
                  </a:cubicBezTo>
                  <a:cubicBezTo>
                    <a:pt x="24775" y="18267"/>
                    <a:pt x="24885" y="18220"/>
                    <a:pt x="24960" y="18129"/>
                  </a:cubicBezTo>
                  <a:cubicBezTo>
                    <a:pt x="25035" y="18035"/>
                    <a:pt x="25282" y="17668"/>
                    <a:pt x="25273" y="17559"/>
                  </a:cubicBezTo>
                  <a:cubicBezTo>
                    <a:pt x="25261" y="17440"/>
                    <a:pt x="24900" y="17098"/>
                    <a:pt x="24813" y="17064"/>
                  </a:cubicBezTo>
                  <a:cubicBezTo>
                    <a:pt x="24675" y="17011"/>
                    <a:pt x="24556" y="17045"/>
                    <a:pt x="24465" y="17011"/>
                  </a:cubicBezTo>
                  <a:cubicBezTo>
                    <a:pt x="24324" y="16948"/>
                    <a:pt x="24214" y="16835"/>
                    <a:pt x="24152" y="16697"/>
                  </a:cubicBezTo>
                  <a:cubicBezTo>
                    <a:pt x="24083" y="16553"/>
                    <a:pt x="24145" y="16440"/>
                    <a:pt x="23951" y="16312"/>
                  </a:cubicBezTo>
                  <a:cubicBezTo>
                    <a:pt x="23653" y="16569"/>
                    <a:pt x="23451" y="16922"/>
                    <a:pt x="22895" y="16922"/>
                  </a:cubicBezTo>
                  <a:cubicBezTo>
                    <a:pt x="22815" y="16922"/>
                    <a:pt x="22726" y="16914"/>
                    <a:pt x="22629" y="16898"/>
                  </a:cubicBezTo>
                  <a:cubicBezTo>
                    <a:pt x="22466" y="16829"/>
                    <a:pt x="22535" y="16519"/>
                    <a:pt x="22466" y="16350"/>
                  </a:cubicBezTo>
                  <a:cubicBezTo>
                    <a:pt x="22439" y="16322"/>
                    <a:pt x="22405" y="16314"/>
                    <a:pt x="22369" y="16314"/>
                  </a:cubicBezTo>
                  <a:cubicBezTo>
                    <a:pt x="22308" y="16314"/>
                    <a:pt x="22242" y="16337"/>
                    <a:pt x="22191" y="16337"/>
                  </a:cubicBezTo>
                  <a:cubicBezTo>
                    <a:pt x="22177" y="16337"/>
                    <a:pt x="22164" y="16335"/>
                    <a:pt x="22153" y="16331"/>
                  </a:cubicBezTo>
                  <a:cubicBezTo>
                    <a:pt x="22040" y="15942"/>
                    <a:pt x="21661" y="15833"/>
                    <a:pt x="21455" y="15545"/>
                  </a:cubicBezTo>
                  <a:cubicBezTo>
                    <a:pt x="21392" y="15457"/>
                    <a:pt x="21238" y="15241"/>
                    <a:pt x="21254" y="15122"/>
                  </a:cubicBezTo>
                  <a:cubicBezTo>
                    <a:pt x="21276" y="14956"/>
                    <a:pt x="21511" y="14865"/>
                    <a:pt x="21658" y="14865"/>
                  </a:cubicBezTo>
                  <a:cubicBezTo>
                    <a:pt x="22081" y="14871"/>
                    <a:pt x="22131" y="15432"/>
                    <a:pt x="22410" y="15617"/>
                  </a:cubicBezTo>
                  <a:cubicBezTo>
                    <a:pt x="22523" y="15692"/>
                    <a:pt x="22670" y="15748"/>
                    <a:pt x="22830" y="15855"/>
                  </a:cubicBezTo>
                  <a:cubicBezTo>
                    <a:pt x="23015" y="15979"/>
                    <a:pt x="23232" y="16099"/>
                    <a:pt x="23486" y="16099"/>
                  </a:cubicBezTo>
                  <a:cubicBezTo>
                    <a:pt x="23546" y="16099"/>
                    <a:pt x="23608" y="16092"/>
                    <a:pt x="23672" y="16077"/>
                  </a:cubicBezTo>
                  <a:cubicBezTo>
                    <a:pt x="23811" y="16044"/>
                    <a:pt x="23900" y="15941"/>
                    <a:pt x="24032" y="15941"/>
                  </a:cubicBezTo>
                  <a:cubicBezTo>
                    <a:pt x="24052" y="15941"/>
                    <a:pt x="24073" y="15943"/>
                    <a:pt x="24095" y="15949"/>
                  </a:cubicBezTo>
                  <a:cubicBezTo>
                    <a:pt x="24239" y="15980"/>
                    <a:pt x="24271" y="16221"/>
                    <a:pt x="24352" y="16296"/>
                  </a:cubicBezTo>
                  <a:cubicBezTo>
                    <a:pt x="24481" y="16418"/>
                    <a:pt x="24794" y="16472"/>
                    <a:pt x="25029" y="16497"/>
                  </a:cubicBezTo>
                  <a:cubicBezTo>
                    <a:pt x="25217" y="16516"/>
                    <a:pt x="25439" y="16550"/>
                    <a:pt x="25618" y="16569"/>
                  </a:cubicBezTo>
                  <a:cubicBezTo>
                    <a:pt x="25682" y="16576"/>
                    <a:pt x="25745" y="16579"/>
                    <a:pt x="25808" y="16579"/>
                  </a:cubicBezTo>
                  <a:cubicBezTo>
                    <a:pt x="26018" y="16579"/>
                    <a:pt x="26217" y="16546"/>
                    <a:pt x="26388" y="16534"/>
                  </a:cubicBezTo>
                  <a:cubicBezTo>
                    <a:pt x="26428" y="16531"/>
                    <a:pt x="26473" y="16530"/>
                    <a:pt x="26520" y="16530"/>
                  </a:cubicBezTo>
                  <a:cubicBezTo>
                    <a:pt x="26641" y="16530"/>
                    <a:pt x="26779" y="16538"/>
                    <a:pt x="26891" y="16538"/>
                  </a:cubicBezTo>
                  <a:cubicBezTo>
                    <a:pt x="26928" y="16538"/>
                    <a:pt x="26963" y="16537"/>
                    <a:pt x="26993" y="16534"/>
                  </a:cubicBezTo>
                  <a:cubicBezTo>
                    <a:pt x="27051" y="16529"/>
                    <a:pt x="27133" y="16496"/>
                    <a:pt x="27197" y="16496"/>
                  </a:cubicBezTo>
                  <a:cubicBezTo>
                    <a:pt x="27202" y="16496"/>
                    <a:pt x="27207" y="16496"/>
                    <a:pt x="27212" y="16497"/>
                  </a:cubicBezTo>
                  <a:cubicBezTo>
                    <a:pt x="27456" y="16522"/>
                    <a:pt x="27585" y="16813"/>
                    <a:pt x="27726" y="16938"/>
                  </a:cubicBezTo>
                  <a:cubicBezTo>
                    <a:pt x="27973" y="17151"/>
                    <a:pt x="28293" y="17252"/>
                    <a:pt x="28421" y="17430"/>
                  </a:cubicBezTo>
                  <a:cubicBezTo>
                    <a:pt x="28271" y="17734"/>
                    <a:pt x="28794" y="18072"/>
                    <a:pt x="28991" y="18072"/>
                  </a:cubicBezTo>
                  <a:cubicBezTo>
                    <a:pt x="29192" y="18072"/>
                    <a:pt x="29270" y="17894"/>
                    <a:pt x="29449" y="17853"/>
                  </a:cubicBezTo>
                  <a:cubicBezTo>
                    <a:pt x="29640" y="17947"/>
                    <a:pt x="29580" y="18091"/>
                    <a:pt x="29596" y="18329"/>
                  </a:cubicBezTo>
                  <a:cubicBezTo>
                    <a:pt x="29605" y="18492"/>
                    <a:pt x="29677" y="18749"/>
                    <a:pt x="29743" y="18953"/>
                  </a:cubicBezTo>
                  <a:cubicBezTo>
                    <a:pt x="29803" y="19150"/>
                    <a:pt x="29859" y="19366"/>
                    <a:pt x="29925" y="19542"/>
                  </a:cubicBezTo>
                  <a:cubicBezTo>
                    <a:pt x="30003" y="19748"/>
                    <a:pt x="30160" y="19946"/>
                    <a:pt x="30272" y="20146"/>
                  </a:cubicBezTo>
                  <a:cubicBezTo>
                    <a:pt x="30407" y="20378"/>
                    <a:pt x="30435" y="20638"/>
                    <a:pt x="30529" y="20842"/>
                  </a:cubicBezTo>
                  <a:cubicBezTo>
                    <a:pt x="30611" y="21020"/>
                    <a:pt x="30777" y="21155"/>
                    <a:pt x="30861" y="21302"/>
                  </a:cubicBezTo>
                  <a:cubicBezTo>
                    <a:pt x="31030" y="21610"/>
                    <a:pt x="31129" y="22330"/>
                    <a:pt x="31494" y="22330"/>
                  </a:cubicBezTo>
                  <a:cubicBezTo>
                    <a:pt x="31509" y="22330"/>
                    <a:pt x="31523" y="22329"/>
                    <a:pt x="31538" y="22326"/>
                  </a:cubicBezTo>
                  <a:cubicBezTo>
                    <a:pt x="31626" y="22314"/>
                    <a:pt x="31648" y="22236"/>
                    <a:pt x="31738" y="22126"/>
                  </a:cubicBezTo>
                  <a:cubicBezTo>
                    <a:pt x="31798" y="22057"/>
                    <a:pt x="31898" y="22001"/>
                    <a:pt x="31961" y="21922"/>
                  </a:cubicBezTo>
                  <a:cubicBezTo>
                    <a:pt x="31998" y="21875"/>
                    <a:pt x="32017" y="21778"/>
                    <a:pt x="32071" y="21703"/>
                  </a:cubicBezTo>
                  <a:cubicBezTo>
                    <a:pt x="32127" y="21622"/>
                    <a:pt x="32202" y="21587"/>
                    <a:pt x="32218" y="21521"/>
                  </a:cubicBezTo>
                  <a:cubicBezTo>
                    <a:pt x="32246" y="21396"/>
                    <a:pt x="32186" y="21271"/>
                    <a:pt x="32199" y="21155"/>
                  </a:cubicBezTo>
                  <a:cubicBezTo>
                    <a:pt x="32211" y="21017"/>
                    <a:pt x="32312" y="20901"/>
                    <a:pt x="32327" y="20770"/>
                  </a:cubicBezTo>
                  <a:cubicBezTo>
                    <a:pt x="32362" y="20481"/>
                    <a:pt x="32208" y="20250"/>
                    <a:pt x="32218" y="19946"/>
                  </a:cubicBezTo>
                  <a:cubicBezTo>
                    <a:pt x="32349" y="19689"/>
                    <a:pt x="32644" y="19673"/>
                    <a:pt x="32838" y="19488"/>
                  </a:cubicBezTo>
                  <a:cubicBezTo>
                    <a:pt x="32913" y="19419"/>
                    <a:pt x="32935" y="19304"/>
                    <a:pt x="33004" y="19231"/>
                  </a:cubicBezTo>
                  <a:cubicBezTo>
                    <a:pt x="33089" y="19144"/>
                    <a:pt x="33223" y="19087"/>
                    <a:pt x="33317" y="18993"/>
                  </a:cubicBezTo>
                  <a:cubicBezTo>
                    <a:pt x="33508" y="18802"/>
                    <a:pt x="33637" y="18561"/>
                    <a:pt x="33812" y="18442"/>
                  </a:cubicBezTo>
                  <a:cubicBezTo>
                    <a:pt x="33950" y="18348"/>
                    <a:pt x="34157" y="18345"/>
                    <a:pt x="34216" y="18151"/>
                  </a:cubicBezTo>
                  <a:cubicBezTo>
                    <a:pt x="34172" y="17709"/>
                    <a:pt x="34470" y="17809"/>
                    <a:pt x="34836" y="17784"/>
                  </a:cubicBezTo>
                  <a:cubicBezTo>
                    <a:pt x="35006" y="17765"/>
                    <a:pt x="35172" y="17737"/>
                    <a:pt x="35331" y="17690"/>
                  </a:cubicBezTo>
                  <a:cubicBezTo>
                    <a:pt x="35435" y="17658"/>
                    <a:pt x="35540" y="17526"/>
                    <a:pt x="35644" y="17526"/>
                  </a:cubicBezTo>
                  <a:cubicBezTo>
                    <a:pt x="35650" y="17526"/>
                    <a:pt x="35657" y="17526"/>
                    <a:pt x="35663" y="17527"/>
                  </a:cubicBezTo>
                  <a:cubicBezTo>
                    <a:pt x="35770" y="17546"/>
                    <a:pt x="35792" y="17731"/>
                    <a:pt x="35864" y="17875"/>
                  </a:cubicBezTo>
                  <a:cubicBezTo>
                    <a:pt x="35933" y="17997"/>
                    <a:pt x="36021" y="18107"/>
                    <a:pt x="36121" y="18204"/>
                  </a:cubicBezTo>
                  <a:cubicBezTo>
                    <a:pt x="36227" y="18304"/>
                    <a:pt x="36387" y="18361"/>
                    <a:pt x="36468" y="18461"/>
                  </a:cubicBezTo>
                  <a:cubicBezTo>
                    <a:pt x="36512" y="18514"/>
                    <a:pt x="36528" y="18611"/>
                    <a:pt x="36578" y="18680"/>
                  </a:cubicBezTo>
                  <a:cubicBezTo>
                    <a:pt x="36713" y="18852"/>
                    <a:pt x="36885" y="18950"/>
                    <a:pt x="36891" y="19194"/>
                  </a:cubicBezTo>
                  <a:cubicBezTo>
                    <a:pt x="36895" y="19316"/>
                    <a:pt x="36813" y="19429"/>
                    <a:pt x="36838" y="19542"/>
                  </a:cubicBezTo>
                  <a:cubicBezTo>
                    <a:pt x="36863" y="19667"/>
                    <a:pt x="37029" y="19764"/>
                    <a:pt x="37151" y="19764"/>
                  </a:cubicBezTo>
                  <a:cubicBezTo>
                    <a:pt x="37383" y="19758"/>
                    <a:pt x="37561" y="19412"/>
                    <a:pt x="37740" y="19412"/>
                  </a:cubicBezTo>
                  <a:cubicBezTo>
                    <a:pt x="37745" y="19412"/>
                    <a:pt x="37751" y="19413"/>
                    <a:pt x="37756" y="19413"/>
                  </a:cubicBezTo>
                  <a:cubicBezTo>
                    <a:pt x="37928" y="19435"/>
                    <a:pt x="38013" y="19845"/>
                    <a:pt x="38085" y="20055"/>
                  </a:cubicBezTo>
                  <a:cubicBezTo>
                    <a:pt x="38129" y="20174"/>
                    <a:pt x="38179" y="20290"/>
                    <a:pt x="38232" y="20403"/>
                  </a:cubicBezTo>
                  <a:cubicBezTo>
                    <a:pt x="38279" y="20513"/>
                    <a:pt x="38367" y="20616"/>
                    <a:pt x="38398" y="20735"/>
                  </a:cubicBezTo>
                  <a:cubicBezTo>
                    <a:pt x="38429" y="20860"/>
                    <a:pt x="38398" y="21033"/>
                    <a:pt x="38417" y="21174"/>
                  </a:cubicBezTo>
                  <a:cubicBezTo>
                    <a:pt x="38426" y="21249"/>
                    <a:pt x="38470" y="21315"/>
                    <a:pt x="38470" y="21377"/>
                  </a:cubicBezTo>
                  <a:cubicBezTo>
                    <a:pt x="38480" y="21665"/>
                    <a:pt x="38382" y="21954"/>
                    <a:pt x="38398" y="22201"/>
                  </a:cubicBezTo>
                  <a:cubicBezTo>
                    <a:pt x="38407" y="22376"/>
                    <a:pt x="38636" y="22445"/>
                    <a:pt x="38765" y="22568"/>
                  </a:cubicBezTo>
                  <a:cubicBezTo>
                    <a:pt x="38918" y="22712"/>
                    <a:pt x="39115" y="22984"/>
                    <a:pt x="39169" y="23153"/>
                  </a:cubicBezTo>
                  <a:cubicBezTo>
                    <a:pt x="39228" y="23354"/>
                    <a:pt x="39213" y="23539"/>
                    <a:pt x="39278" y="23702"/>
                  </a:cubicBezTo>
                  <a:cubicBezTo>
                    <a:pt x="39307" y="23774"/>
                    <a:pt x="39375" y="23846"/>
                    <a:pt x="39426" y="23924"/>
                  </a:cubicBezTo>
                  <a:cubicBezTo>
                    <a:pt x="39588" y="24181"/>
                    <a:pt x="39704" y="24315"/>
                    <a:pt x="39955" y="24472"/>
                  </a:cubicBezTo>
                  <a:cubicBezTo>
                    <a:pt x="40105" y="24563"/>
                    <a:pt x="40256" y="24676"/>
                    <a:pt x="40434" y="24710"/>
                  </a:cubicBezTo>
                  <a:cubicBezTo>
                    <a:pt x="40616" y="24472"/>
                    <a:pt x="40309" y="24303"/>
                    <a:pt x="40249" y="24068"/>
                  </a:cubicBezTo>
                  <a:cubicBezTo>
                    <a:pt x="40196" y="23864"/>
                    <a:pt x="40271" y="23639"/>
                    <a:pt x="40193" y="23445"/>
                  </a:cubicBezTo>
                  <a:cubicBezTo>
                    <a:pt x="40124" y="23279"/>
                    <a:pt x="39786" y="22978"/>
                    <a:pt x="39588" y="22840"/>
                  </a:cubicBezTo>
                  <a:cubicBezTo>
                    <a:pt x="39491" y="22771"/>
                    <a:pt x="39344" y="22752"/>
                    <a:pt x="39260" y="22674"/>
                  </a:cubicBezTo>
                  <a:cubicBezTo>
                    <a:pt x="39131" y="22555"/>
                    <a:pt x="39112" y="22314"/>
                    <a:pt x="38984" y="22107"/>
                  </a:cubicBezTo>
                  <a:cubicBezTo>
                    <a:pt x="38909" y="21982"/>
                    <a:pt x="38755" y="21882"/>
                    <a:pt x="38727" y="21759"/>
                  </a:cubicBezTo>
                  <a:cubicBezTo>
                    <a:pt x="38667" y="21459"/>
                    <a:pt x="38852" y="21264"/>
                    <a:pt x="38893" y="21008"/>
                  </a:cubicBezTo>
                  <a:cubicBezTo>
                    <a:pt x="38934" y="20748"/>
                    <a:pt x="38877" y="20591"/>
                    <a:pt x="39040" y="20585"/>
                  </a:cubicBezTo>
                  <a:cubicBezTo>
                    <a:pt x="39041" y="20585"/>
                    <a:pt x="39042" y="20585"/>
                    <a:pt x="39043" y="20585"/>
                  </a:cubicBezTo>
                  <a:cubicBezTo>
                    <a:pt x="39139" y="20585"/>
                    <a:pt x="39216" y="20770"/>
                    <a:pt x="39313" y="20823"/>
                  </a:cubicBezTo>
                  <a:cubicBezTo>
                    <a:pt x="39473" y="20907"/>
                    <a:pt x="39664" y="20936"/>
                    <a:pt x="39792" y="21061"/>
                  </a:cubicBezTo>
                  <a:cubicBezTo>
                    <a:pt x="39895" y="21164"/>
                    <a:pt x="39952" y="21336"/>
                    <a:pt x="40083" y="21446"/>
                  </a:cubicBezTo>
                  <a:cubicBezTo>
                    <a:pt x="40246" y="21581"/>
                    <a:pt x="40509" y="21647"/>
                    <a:pt x="40559" y="21775"/>
                  </a:cubicBezTo>
                  <a:cubicBezTo>
                    <a:pt x="40597" y="21872"/>
                    <a:pt x="40519" y="22079"/>
                    <a:pt x="40653" y="22126"/>
                  </a:cubicBezTo>
                  <a:cubicBezTo>
                    <a:pt x="40982" y="22095"/>
                    <a:pt x="41079" y="21728"/>
                    <a:pt x="41277" y="21612"/>
                  </a:cubicBezTo>
                  <a:cubicBezTo>
                    <a:pt x="41534" y="21456"/>
                    <a:pt x="41863" y="21396"/>
                    <a:pt x="41991" y="21117"/>
                  </a:cubicBezTo>
                  <a:cubicBezTo>
                    <a:pt x="42082" y="20008"/>
                    <a:pt x="41534" y="19736"/>
                    <a:pt x="41020" y="19285"/>
                  </a:cubicBezTo>
                  <a:cubicBezTo>
                    <a:pt x="40879" y="19163"/>
                    <a:pt x="40478" y="18749"/>
                    <a:pt x="40487" y="18552"/>
                  </a:cubicBezTo>
                  <a:cubicBezTo>
                    <a:pt x="40503" y="18285"/>
                    <a:pt x="41051" y="17800"/>
                    <a:pt x="41296" y="17781"/>
                  </a:cubicBezTo>
                  <a:cubicBezTo>
                    <a:pt x="41308" y="17780"/>
                    <a:pt x="41320" y="17780"/>
                    <a:pt x="41332" y="17780"/>
                  </a:cubicBezTo>
                  <a:cubicBezTo>
                    <a:pt x="41589" y="17780"/>
                    <a:pt x="41808" y="17995"/>
                    <a:pt x="41772" y="18220"/>
                  </a:cubicBezTo>
                  <a:cubicBezTo>
                    <a:pt x="41750" y="18351"/>
                    <a:pt x="41462" y="18442"/>
                    <a:pt x="41477" y="18661"/>
                  </a:cubicBezTo>
                  <a:cubicBezTo>
                    <a:pt x="41489" y="18845"/>
                    <a:pt x="41693" y="18919"/>
                    <a:pt x="41806" y="18919"/>
                  </a:cubicBezTo>
                  <a:cubicBezTo>
                    <a:pt x="41813" y="18919"/>
                    <a:pt x="41819" y="18919"/>
                    <a:pt x="41825" y="18918"/>
                  </a:cubicBezTo>
                  <a:cubicBezTo>
                    <a:pt x="41972" y="18899"/>
                    <a:pt x="42179" y="18671"/>
                    <a:pt x="42157" y="18439"/>
                  </a:cubicBezTo>
                  <a:cubicBezTo>
                    <a:pt x="42141" y="18292"/>
                    <a:pt x="41944" y="18201"/>
                    <a:pt x="41953" y="18057"/>
                  </a:cubicBezTo>
                  <a:cubicBezTo>
                    <a:pt x="41972" y="17759"/>
                    <a:pt x="42408" y="17809"/>
                    <a:pt x="42652" y="17725"/>
                  </a:cubicBezTo>
                  <a:cubicBezTo>
                    <a:pt x="42749" y="17693"/>
                    <a:pt x="42834" y="17578"/>
                    <a:pt x="42943" y="17543"/>
                  </a:cubicBezTo>
                  <a:cubicBezTo>
                    <a:pt x="43363" y="17405"/>
                    <a:pt x="43824" y="17324"/>
                    <a:pt x="44171" y="17048"/>
                  </a:cubicBezTo>
                  <a:cubicBezTo>
                    <a:pt x="44560" y="16738"/>
                    <a:pt x="44694" y="16293"/>
                    <a:pt x="44813" y="15726"/>
                  </a:cubicBezTo>
                  <a:cubicBezTo>
                    <a:pt x="45073" y="15607"/>
                    <a:pt x="44939" y="15310"/>
                    <a:pt x="44979" y="14993"/>
                  </a:cubicBezTo>
                  <a:cubicBezTo>
                    <a:pt x="44932" y="14862"/>
                    <a:pt x="44732" y="14887"/>
                    <a:pt x="44685" y="14755"/>
                  </a:cubicBezTo>
                  <a:cubicBezTo>
                    <a:pt x="44676" y="14661"/>
                    <a:pt x="44738" y="14636"/>
                    <a:pt x="44723" y="14536"/>
                  </a:cubicBezTo>
                  <a:cubicBezTo>
                    <a:pt x="44629" y="14458"/>
                    <a:pt x="44641" y="14307"/>
                    <a:pt x="44557" y="14188"/>
                  </a:cubicBezTo>
                  <a:cubicBezTo>
                    <a:pt x="44522" y="14138"/>
                    <a:pt x="44397" y="14085"/>
                    <a:pt x="44318" y="14003"/>
                  </a:cubicBezTo>
                  <a:cubicBezTo>
                    <a:pt x="44140" y="13819"/>
                    <a:pt x="43971" y="13549"/>
                    <a:pt x="43842" y="13455"/>
                  </a:cubicBezTo>
                  <a:cubicBezTo>
                    <a:pt x="43689" y="13342"/>
                    <a:pt x="43495" y="13311"/>
                    <a:pt x="43495" y="13142"/>
                  </a:cubicBezTo>
                  <a:cubicBezTo>
                    <a:pt x="43495" y="12851"/>
                    <a:pt x="43990" y="12688"/>
                    <a:pt x="44080" y="12465"/>
                  </a:cubicBezTo>
                  <a:cubicBezTo>
                    <a:pt x="43954" y="12388"/>
                    <a:pt x="43788" y="12297"/>
                    <a:pt x="43587" y="12297"/>
                  </a:cubicBezTo>
                  <a:cubicBezTo>
                    <a:pt x="43569" y="12297"/>
                    <a:pt x="43551" y="12298"/>
                    <a:pt x="43532" y="12299"/>
                  </a:cubicBezTo>
                  <a:cubicBezTo>
                    <a:pt x="43408" y="12311"/>
                    <a:pt x="43322" y="12447"/>
                    <a:pt x="43197" y="12447"/>
                  </a:cubicBezTo>
                  <a:cubicBezTo>
                    <a:pt x="43193" y="12447"/>
                    <a:pt x="43189" y="12447"/>
                    <a:pt x="43185" y="12447"/>
                  </a:cubicBezTo>
                  <a:cubicBezTo>
                    <a:pt x="43028" y="12437"/>
                    <a:pt x="43009" y="12243"/>
                    <a:pt x="42837" y="12171"/>
                  </a:cubicBezTo>
                  <a:cubicBezTo>
                    <a:pt x="42646" y="12096"/>
                    <a:pt x="42411" y="12136"/>
                    <a:pt x="42433" y="11933"/>
                  </a:cubicBezTo>
                  <a:cubicBezTo>
                    <a:pt x="42445" y="11823"/>
                    <a:pt x="42627" y="11807"/>
                    <a:pt x="42727" y="11732"/>
                  </a:cubicBezTo>
                  <a:cubicBezTo>
                    <a:pt x="42869" y="11623"/>
                    <a:pt x="43032" y="11255"/>
                    <a:pt x="43268" y="11255"/>
                  </a:cubicBezTo>
                  <a:cubicBezTo>
                    <a:pt x="43277" y="11255"/>
                    <a:pt x="43285" y="11255"/>
                    <a:pt x="43294" y="11256"/>
                  </a:cubicBezTo>
                  <a:cubicBezTo>
                    <a:pt x="43623" y="11291"/>
                    <a:pt x="43300" y="11682"/>
                    <a:pt x="43570" y="11842"/>
                  </a:cubicBezTo>
                  <a:cubicBezTo>
                    <a:pt x="43751" y="11807"/>
                    <a:pt x="43814" y="11645"/>
                    <a:pt x="44008" y="11604"/>
                  </a:cubicBezTo>
                  <a:cubicBezTo>
                    <a:pt x="44056" y="11595"/>
                    <a:pt x="44106" y="11591"/>
                    <a:pt x="44156" y="11591"/>
                  </a:cubicBezTo>
                  <a:cubicBezTo>
                    <a:pt x="44386" y="11591"/>
                    <a:pt x="44624" y="11682"/>
                    <a:pt x="44688" y="11842"/>
                  </a:cubicBezTo>
                  <a:cubicBezTo>
                    <a:pt x="44744" y="11989"/>
                    <a:pt x="44704" y="12149"/>
                    <a:pt x="44851" y="12227"/>
                  </a:cubicBezTo>
                  <a:cubicBezTo>
                    <a:pt x="45080" y="12346"/>
                    <a:pt x="45274" y="12243"/>
                    <a:pt x="45383" y="12431"/>
                  </a:cubicBezTo>
                  <a:cubicBezTo>
                    <a:pt x="45424" y="12497"/>
                    <a:pt x="45409" y="12591"/>
                    <a:pt x="45440" y="12650"/>
                  </a:cubicBezTo>
                  <a:cubicBezTo>
                    <a:pt x="45493" y="12763"/>
                    <a:pt x="45603" y="12822"/>
                    <a:pt x="45640" y="12960"/>
                  </a:cubicBezTo>
                  <a:cubicBezTo>
                    <a:pt x="45687" y="13142"/>
                    <a:pt x="45618" y="13336"/>
                    <a:pt x="45822" y="13402"/>
                  </a:cubicBezTo>
                  <a:cubicBezTo>
                    <a:pt x="45846" y="13409"/>
                    <a:pt x="45874" y="13413"/>
                    <a:pt x="45904" y="13413"/>
                  </a:cubicBezTo>
                  <a:cubicBezTo>
                    <a:pt x="46148" y="13413"/>
                    <a:pt x="46563" y="13194"/>
                    <a:pt x="46577" y="13035"/>
                  </a:cubicBezTo>
                  <a:cubicBezTo>
                    <a:pt x="46586" y="12894"/>
                    <a:pt x="46439" y="12650"/>
                    <a:pt x="46336" y="12522"/>
                  </a:cubicBezTo>
                  <a:cubicBezTo>
                    <a:pt x="46160" y="12312"/>
                    <a:pt x="45957" y="12127"/>
                    <a:pt x="45731" y="11974"/>
                  </a:cubicBezTo>
                  <a:cubicBezTo>
                    <a:pt x="45612" y="11892"/>
                    <a:pt x="45374" y="11858"/>
                    <a:pt x="45365" y="11679"/>
                  </a:cubicBezTo>
                  <a:cubicBezTo>
                    <a:pt x="45358" y="11485"/>
                    <a:pt x="45628" y="11454"/>
                    <a:pt x="45678" y="11256"/>
                  </a:cubicBezTo>
                  <a:cubicBezTo>
                    <a:pt x="45709" y="11134"/>
                    <a:pt x="45653" y="11071"/>
                    <a:pt x="45643" y="10890"/>
                  </a:cubicBezTo>
                  <a:cubicBezTo>
                    <a:pt x="45778" y="10724"/>
                    <a:pt x="45819" y="10517"/>
                    <a:pt x="46044" y="10508"/>
                  </a:cubicBezTo>
                  <a:cubicBezTo>
                    <a:pt x="46050" y="10507"/>
                    <a:pt x="46055" y="10507"/>
                    <a:pt x="46060" y="10507"/>
                  </a:cubicBezTo>
                  <a:cubicBezTo>
                    <a:pt x="46196" y="10507"/>
                    <a:pt x="46263" y="10617"/>
                    <a:pt x="46400" y="10617"/>
                  </a:cubicBezTo>
                  <a:cubicBezTo>
                    <a:pt x="46404" y="10617"/>
                    <a:pt x="46407" y="10617"/>
                    <a:pt x="46411" y="10617"/>
                  </a:cubicBezTo>
                  <a:cubicBezTo>
                    <a:pt x="46577" y="10608"/>
                    <a:pt x="46818" y="10414"/>
                    <a:pt x="46887" y="10251"/>
                  </a:cubicBezTo>
                  <a:cubicBezTo>
                    <a:pt x="46928" y="10160"/>
                    <a:pt x="46937" y="10000"/>
                    <a:pt x="46981" y="9865"/>
                  </a:cubicBezTo>
                  <a:cubicBezTo>
                    <a:pt x="47019" y="9746"/>
                    <a:pt x="47094" y="9624"/>
                    <a:pt x="47109" y="9518"/>
                  </a:cubicBezTo>
                  <a:cubicBezTo>
                    <a:pt x="47122" y="9408"/>
                    <a:pt x="47091" y="9295"/>
                    <a:pt x="47091" y="9167"/>
                  </a:cubicBezTo>
                  <a:cubicBezTo>
                    <a:pt x="47094" y="8982"/>
                    <a:pt x="47169" y="8782"/>
                    <a:pt x="47163" y="8672"/>
                  </a:cubicBezTo>
                  <a:cubicBezTo>
                    <a:pt x="47153" y="8506"/>
                    <a:pt x="46990" y="8287"/>
                    <a:pt x="46868" y="8124"/>
                  </a:cubicBezTo>
                  <a:cubicBezTo>
                    <a:pt x="46812" y="8049"/>
                    <a:pt x="46455" y="7701"/>
                    <a:pt x="46687" y="7613"/>
                  </a:cubicBezTo>
                  <a:cubicBezTo>
                    <a:pt x="46699" y="7608"/>
                    <a:pt x="46711" y="7606"/>
                    <a:pt x="46725" y="7606"/>
                  </a:cubicBezTo>
                  <a:cubicBezTo>
                    <a:pt x="46843" y="7606"/>
                    <a:pt x="47005" y="7779"/>
                    <a:pt x="47053" y="7832"/>
                  </a:cubicBezTo>
                  <a:cubicBezTo>
                    <a:pt x="47172" y="7961"/>
                    <a:pt x="47250" y="8070"/>
                    <a:pt x="47329" y="8161"/>
                  </a:cubicBezTo>
                  <a:cubicBezTo>
                    <a:pt x="47539" y="8406"/>
                    <a:pt x="47604" y="8694"/>
                    <a:pt x="47896" y="8803"/>
                  </a:cubicBezTo>
                  <a:cubicBezTo>
                    <a:pt x="47971" y="8722"/>
                    <a:pt x="47902" y="8641"/>
                    <a:pt x="47933" y="8528"/>
                  </a:cubicBezTo>
                  <a:cubicBezTo>
                    <a:pt x="47952" y="8453"/>
                    <a:pt x="48034" y="8415"/>
                    <a:pt x="48024" y="8327"/>
                  </a:cubicBezTo>
                  <a:cubicBezTo>
                    <a:pt x="48015" y="8233"/>
                    <a:pt x="47758" y="8036"/>
                    <a:pt x="47676" y="7961"/>
                  </a:cubicBezTo>
                  <a:cubicBezTo>
                    <a:pt x="47529" y="7829"/>
                    <a:pt x="47363" y="7745"/>
                    <a:pt x="47254" y="7651"/>
                  </a:cubicBezTo>
                  <a:cubicBezTo>
                    <a:pt x="46950" y="7384"/>
                    <a:pt x="46803" y="7046"/>
                    <a:pt x="46486" y="6952"/>
                  </a:cubicBezTo>
                  <a:cubicBezTo>
                    <a:pt x="46317" y="7009"/>
                    <a:pt x="46402" y="7128"/>
                    <a:pt x="46229" y="7137"/>
                  </a:cubicBezTo>
                  <a:cubicBezTo>
                    <a:pt x="46228" y="7137"/>
                    <a:pt x="46227" y="7137"/>
                    <a:pt x="46226" y="7137"/>
                  </a:cubicBezTo>
                  <a:cubicBezTo>
                    <a:pt x="46134" y="7137"/>
                    <a:pt x="45952" y="7014"/>
                    <a:pt x="45825" y="6952"/>
                  </a:cubicBezTo>
                  <a:cubicBezTo>
                    <a:pt x="45702" y="6892"/>
                    <a:pt x="45582" y="6789"/>
                    <a:pt x="45423" y="6789"/>
                  </a:cubicBezTo>
                  <a:cubicBezTo>
                    <a:pt x="45416" y="6789"/>
                    <a:pt x="45409" y="6789"/>
                    <a:pt x="45402" y="6789"/>
                  </a:cubicBezTo>
                  <a:cubicBezTo>
                    <a:pt x="45318" y="6792"/>
                    <a:pt x="45164" y="6915"/>
                    <a:pt x="45055" y="6915"/>
                  </a:cubicBezTo>
                  <a:cubicBezTo>
                    <a:pt x="44870" y="6915"/>
                    <a:pt x="44607" y="6664"/>
                    <a:pt x="44450" y="6642"/>
                  </a:cubicBezTo>
                  <a:cubicBezTo>
                    <a:pt x="44439" y="6641"/>
                    <a:pt x="44429" y="6640"/>
                    <a:pt x="44420" y="6640"/>
                  </a:cubicBezTo>
                  <a:cubicBezTo>
                    <a:pt x="44361" y="6640"/>
                    <a:pt x="44327" y="6665"/>
                    <a:pt x="44282" y="6665"/>
                  </a:cubicBezTo>
                  <a:cubicBezTo>
                    <a:pt x="44272" y="6665"/>
                    <a:pt x="44261" y="6664"/>
                    <a:pt x="44250" y="6661"/>
                  </a:cubicBezTo>
                  <a:cubicBezTo>
                    <a:pt x="43943" y="6576"/>
                    <a:pt x="44287" y="6263"/>
                    <a:pt x="44322" y="6185"/>
                  </a:cubicBezTo>
                  <a:cubicBezTo>
                    <a:pt x="44359" y="6094"/>
                    <a:pt x="44353" y="5984"/>
                    <a:pt x="44378" y="5928"/>
                  </a:cubicBezTo>
                  <a:cubicBezTo>
                    <a:pt x="44403" y="5859"/>
                    <a:pt x="44488" y="5777"/>
                    <a:pt x="44522" y="5671"/>
                  </a:cubicBezTo>
                  <a:cubicBezTo>
                    <a:pt x="44547" y="5596"/>
                    <a:pt x="44531" y="5502"/>
                    <a:pt x="44560" y="5433"/>
                  </a:cubicBezTo>
                  <a:cubicBezTo>
                    <a:pt x="44642" y="5222"/>
                    <a:pt x="44841" y="5167"/>
                    <a:pt x="45086" y="5167"/>
                  </a:cubicBezTo>
                  <a:cubicBezTo>
                    <a:pt x="45349" y="5167"/>
                    <a:pt x="45666" y="5230"/>
                    <a:pt x="45951" y="5230"/>
                  </a:cubicBezTo>
                  <a:cubicBezTo>
                    <a:pt x="46035" y="5230"/>
                    <a:pt x="46116" y="5225"/>
                    <a:pt x="46192" y="5211"/>
                  </a:cubicBezTo>
                  <a:cubicBezTo>
                    <a:pt x="46295" y="5195"/>
                    <a:pt x="46408" y="5088"/>
                    <a:pt x="46539" y="5085"/>
                  </a:cubicBezTo>
                  <a:cubicBezTo>
                    <a:pt x="46545" y="5085"/>
                    <a:pt x="46550" y="5085"/>
                    <a:pt x="46556" y="5085"/>
                  </a:cubicBezTo>
                  <a:cubicBezTo>
                    <a:pt x="46812" y="5085"/>
                    <a:pt x="46965" y="5299"/>
                    <a:pt x="47254" y="5323"/>
                  </a:cubicBezTo>
                  <a:cubicBezTo>
                    <a:pt x="47263" y="5324"/>
                    <a:pt x="47275" y="5324"/>
                    <a:pt x="47289" y="5324"/>
                  </a:cubicBezTo>
                  <a:cubicBezTo>
                    <a:pt x="47440" y="5324"/>
                    <a:pt x="47844" y="5292"/>
                    <a:pt x="47858" y="5195"/>
                  </a:cubicBezTo>
                  <a:cubicBezTo>
                    <a:pt x="47874" y="5085"/>
                    <a:pt x="47655" y="4997"/>
                    <a:pt x="47639" y="4919"/>
                  </a:cubicBezTo>
                  <a:cubicBezTo>
                    <a:pt x="47592" y="4656"/>
                    <a:pt x="47789" y="4443"/>
                    <a:pt x="47933" y="4405"/>
                  </a:cubicBezTo>
                  <a:cubicBezTo>
                    <a:pt x="48002" y="4389"/>
                    <a:pt x="48062" y="4381"/>
                    <a:pt x="48116" y="4381"/>
                  </a:cubicBezTo>
                  <a:cubicBezTo>
                    <a:pt x="48484" y="4381"/>
                    <a:pt x="48560" y="4720"/>
                    <a:pt x="48838" y="4720"/>
                  </a:cubicBezTo>
                  <a:cubicBezTo>
                    <a:pt x="48847" y="4720"/>
                    <a:pt x="48857" y="4720"/>
                    <a:pt x="48867" y="4719"/>
                  </a:cubicBezTo>
                  <a:cubicBezTo>
                    <a:pt x="48986" y="4706"/>
                    <a:pt x="49121" y="4571"/>
                    <a:pt x="49142" y="4462"/>
                  </a:cubicBezTo>
                  <a:cubicBezTo>
                    <a:pt x="49161" y="4371"/>
                    <a:pt x="49055" y="4261"/>
                    <a:pt x="49161" y="4205"/>
                  </a:cubicBezTo>
                  <a:cubicBezTo>
                    <a:pt x="49293" y="4243"/>
                    <a:pt x="49556" y="4506"/>
                    <a:pt x="49562" y="4644"/>
                  </a:cubicBezTo>
                  <a:cubicBezTo>
                    <a:pt x="49572" y="4772"/>
                    <a:pt x="49393" y="4979"/>
                    <a:pt x="49381" y="5192"/>
                  </a:cubicBezTo>
                  <a:cubicBezTo>
                    <a:pt x="49374" y="5273"/>
                    <a:pt x="49412" y="5355"/>
                    <a:pt x="49399" y="5414"/>
                  </a:cubicBezTo>
                  <a:cubicBezTo>
                    <a:pt x="49362" y="5555"/>
                    <a:pt x="49158" y="5630"/>
                    <a:pt x="49161" y="5724"/>
                  </a:cubicBezTo>
                  <a:cubicBezTo>
                    <a:pt x="49224" y="6348"/>
                    <a:pt x="49835" y="6711"/>
                    <a:pt x="50223" y="7009"/>
                  </a:cubicBezTo>
                  <a:cubicBezTo>
                    <a:pt x="50602" y="7297"/>
                    <a:pt x="50915" y="7607"/>
                    <a:pt x="51266" y="7832"/>
                  </a:cubicBezTo>
                  <a:cubicBezTo>
                    <a:pt x="51341" y="7795"/>
                    <a:pt x="51423" y="7723"/>
                    <a:pt x="51432" y="7632"/>
                  </a:cubicBezTo>
                  <a:cubicBezTo>
                    <a:pt x="51445" y="7522"/>
                    <a:pt x="51351" y="7441"/>
                    <a:pt x="51341" y="7319"/>
                  </a:cubicBezTo>
                  <a:cubicBezTo>
                    <a:pt x="51335" y="7231"/>
                    <a:pt x="51404" y="7156"/>
                    <a:pt x="51395" y="7081"/>
                  </a:cubicBezTo>
                  <a:cubicBezTo>
                    <a:pt x="51385" y="6968"/>
                    <a:pt x="51276" y="6946"/>
                    <a:pt x="51285" y="6858"/>
                  </a:cubicBezTo>
                  <a:cubicBezTo>
                    <a:pt x="51316" y="6727"/>
                    <a:pt x="51476" y="6755"/>
                    <a:pt x="51470" y="6620"/>
                  </a:cubicBezTo>
                  <a:cubicBezTo>
                    <a:pt x="51464" y="6517"/>
                    <a:pt x="51222" y="6482"/>
                    <a:pt x="51194" y="6329"/>
                  </a:cubicBezTo>
                  <a:cubicBezTo>
                    <a:pt x="51179" y="6241"/>
                    <a:pt x="51244" y="6225"/>
                    <a:pt x="51232" y="6091"/>
                  </a:cubicBezTo>
                  <a:cubicBezTo>
                    <a:pt x="51182" y="6000"/>
                    <a:pt x="51085" y="5997"/>
                    <a:pt x="50994" y="5925"/>
                  </a:cubicBezTo>
                  <a:cubicBezTo>
                    <a:pt x="50881" y="5837"/>
                    <a:pt x="50812" y="5680"/>
                    <a:pt x="50684" y="5630"/>
                  </a:cubicBezTo>
                  <a:cubicBezTo>
                    <a:pt x="50571" y="5590"/>
                    <a:pt x="50458" y="5637"/>
                    <a:pt x="50370" y="5577"/>
                  </a:cubicBezTo>
                  <a:cubicBezTo>
                    <a:pt x="50229" y="5483"/>
                    <a:pt x="50270" y="5248"/>
                    <a:pt x="50204" y="5082"/>
                  </a:cubicBezTo>
                  <a:cubicBezTo>
                    <a:pt x="50266" y="4968"/>
                    <a:pt x="50356" y="4943"/>
                    <a:pt x="50456" y="4943"/>
                  </a:cubicBezTo>
                  <a:cubicBezTo>
                    <a:pt x="50539" y="4943"/>
                    <a:pt x="50628" y="4960"/>
                    <a:pt x="50712" y="4960"/>
                  </a:cubicBezTo>
                  <a:cubicBezTo>
                    <a:pt x="50739" y="4960"/>
                    <a:pt x="50765" y="4958"/>
                    <a:pt x="50790" y="4954"/>
                  </a:cubicBezTo>
                  <a:cubicBezTo>
                    <a:pt x="50872" y="4938"/>
                    <a:pt x="50956" y="4825"/>
                    <a:pt x="51047" y="4806"/>
                  </a:cubicBezTo>
                  <a:cubicBezTo>
                    <a:pt x="51076" y="4801"/>
                    <a:pt x="51105" y="4798"/>
                    <a:pt x="51134" y="4798"/>
                  </a:cubicBezTo>
                  <a:cubicBezTo>
                    <a:pt x="51333" y="4798"/>
                    <a:pt x="51527" y="4920"/>
                    <a:pt x="51669" y="4920"/>
                  </a:cubicBezTo>
                  <a:cubicBezTo>
                    <a:pt x="51683" y="4920"/>
                    <a:pt x="51695" y="4918"/>
                    <a:pt x="51708" y="4916"/>
                  </a:cubicBezTo>
                  <a:cubicBezTo>
                    <a:pt x="51843" y="4891"/>
                    <a:pt x="51949" y="4593"/>
                    <a:pt x="52074" y="4478"/>
                  </a:cubicBezTo>
                  <a:cubicBezTo>
                    <a:pt x="52178" y="4380"/>
                    <a:pt x="52457" y="4202"/>
                    <a:pt x="52623" y="4183"/>
                  </a:cubicBezTo>
                  <a:cubicBezTo>
                    <a:pt x="52630" y="4182"/>
                    <a:pt x="52637" y="4182"/>
                    <a:pt x="52644" y="4182"/>
                  </a:cubicBezTo>
                  <a:cubicBezTo>
                    <a:pt x="52710" y="4182"/>
                    <a:pt x="52787" y="4211"/>
                    <a:pt x="52865" y="4211"/>
                  </a:cubicBezTo>
                  <a:cubicBezTo>
                    <a:pt x="52913" y="4211"/>
                    <a:pt x="52961" y="4200"/>
                    <a:pt x="53008" y="4164"/>
                  </a:cubicBezTo>
                  <a:cubicBezTo>
                    <a:pt x="52939" y="3851"/>
                    <a:pt x="52134" y="3879"/>
                    <a:pt x="52109" y="3560"/>
                  </a:cubicBezTo>
                  <a:cubicBezTo>
                    <a:pt x="52100" y="3450"/>
                    <a:pt x="52222" y="3331"/>
                    <a:pt x="52328" y="3303"/>
                  </a:cubicBezTo>
                  <a:cubicBezTo>
                    <a:pt x="52416" y="3280"/>
                    <a:pt x="52502" y="3271"/>
                    <a:pt x="52586" y="3271"/>
                  </a:cubicBezTo>
                  <a:cubicBezTo>
                    <a:pt x="53080" y="3271"/>
                    <a:pt x="53512" y="3600"/>
                    <a:pt x="53990" y="3600"/>
                  </a:cubicBezTo>
                  <a:cubicBezTo>
                    <a:pt x="54059" y="3600"/>
                    <a:pt x="54128" y="3594"/>
                    <a:pt x="54198" y="3578"/>
                  </a:cubicBezTo>
                  <a:cubicBezTo>
                    <a:pt x="54252" y="3062"/>
                    <a:pt x="53600" y="2830"/>
                    <a:pt x="53046" y="2827"/>
                  </a:cubicBezTo>
                  <a:cubicBezTo>
                    <a:pt x="53041" y="2827"/>
                    <a:pt x="53037" y="2827"/>
                    <a:pt x="53033" y="2827"/>
                  </a:cubicBezTo>
                  <a:cubicBezTo>
                    <a:pt x="52934" y="2827"/>
                    <a:pt x="52860" y="2861"/>
                    <a:pt x="52780" y="2861"/>
                  </a:cubicBezTo>
                  <a:cubicBezTo>
                    <a:pt x="52776" y="2861"/>
                    <a:pt x="52773" y="2861"/>
                    <a:pt x="52770" y="2861"/>
                  </a:cubicBezTo>
                  <a:cubicBezTo>
                    <a:pt x="52598" y="2858"/>
                    <a:pt x="52378" y="2726"/>
                    <a:pt x="52165" y="2661"/>
                  </a:cubicBezTo>
                  <a:cubicBezTo>
                    <a:pt x="51805" y="2551"/>
                    <a:pt x="51351" y="2501"/>
                    <a:pt x="51013" y="2404"/>
                  </a:cubicBezTo>
                  <a:cubicBezTo>
                    <a:pt x="50950" y="2385"/>
                    <a:pt x="50894" y="2332"/>
                    <a:pt x="50828" y="2313"/>
                  </a:cubicBezTo>
                  <a:cubicBezTo>
                    <a:pt x="50795" y="2304"/>
                    <a:pt x="50760" y="2304"/>
                    <a:pt x="50723" y="2304"/>
                  </a:cubicBezTo>
                  <a:cubicBezTo>
                    <a:pt x="50686" y="2304"/>
                    <a:pt x="50648" y="2304"/>
                    <a:pt x="50608" y="2294"/>
                  </a:cubicBezTo>
                  <a:cubicBezTo>
                    <a:pt x="50524" y="2272"/>
                    <a:pt x="50452" y="2213"/>
                    <a:pt x="50370" y="2203"/>
                  </a:cubicBezTo>
                  <a:cubicBezTo>
                    <a:pt x="50342" y="2199"/>
                    <a:pt x="50314" y="2197"/>
                    <a:pt x="50286" y="2197"/>
                  </a:cubicBezTo>
                  <a:cubicBezTo>
                    <a:pt x="50150" y="2197"/>
                    <a:pt x="50021" y="2241"/>
                    <a:pt x="49875" y="2257"/>
                  </a:cubicBezTo>
                  <a:cubicBezTo>
                    <a:pt x="49792" y="2266"/>
                    <a:pt x="49708" y="2271"/>
                    <a:pt x="49623" y="2271"/>
                  </a:cubicBezTo>
                  <a:cubicBezTo>
                    <a:pt x="49467" y="2271"/>
                    <a:pt x="49311" y="2255"/>
                    <a:pt x="49158" y="2222"/>
                  </a:cubicBezTo>
                  <a:cubicBezTo>
                    <a:pt x="48911" y="2163"/>
                    <a:pt x="48720" y="1981"/>
                    <a:pt x="48519" y="1965"/>
                  </a:cubicBezTo>
                  <a:cubicBezTo>
                    <a:pt x="48511" y="1964"/>
                    <a:pt x="48503" y="1964"/>
                    <a:pt x="48495" y="1964"/>
                  </a:cubicBezTo>
                  <a:cubicBezTo>
                    <a:pt x="48417" y="1964"/>
                    <a:pt x="48323" y="2000"/>
                    <a:pt x="48243" y="2000"/>
                  </a:cubicBezTo>
                  <a:cubicBezTo>
                    <a:pt x="48137" y="2000"/>
                    <a:pt x="48039" y="1962"/>
                    <a:pt x="47955" y="1962"/>
                  </a:cubicBezTo>
                  <a:cubicBezTo>
                    <a:pt x="47912" y="1962"/>
                    <a:pt x="47874" y="1972"/>
                    <a:pt x="47839" y="2000"/>
                  </a:cubicBezTo>
                  <a:cubicBezTo>
                    <a:pt x="47730" y="2075"/>
                    <a:pt x="47936" y="2178"/>
                    <a:pt x="47824" y="2257"/>
                  </a:cubicBezTo>
                  <a:cubicBezTo>
                    <a:pt x="47804" y="2260"/>
                    <a:pt x="47783" y="2262"/>
                    <a:pt x="47763" y="2262"/>
                  </a:cubicBezTo>
                  <a:cubicBezTo>
                    <a:pt x="47516" y="2262"/>
                    <a:pt x="47259" y="2018"/>
                    <a:pt x="47091" y="2018"/>
                  </a:cubicBezTo>
                  <a:cubicBezTo>
                    <a:pt x="47090" y="2018"/>
                    <a:pt x="47089" y="2018"/>
                    <a:pt x="47088" y="2019"/>
                  </a:cubicBezTo>
                  <a:cubicBezTo>
                    <a:pt x="46947" y="2022"/>
                    <a:pt x="46875" y="2122"/>
                    <a:pt x="46759" y="2128"/>
                  </a:cubicBezTo>
                  <a:cubicBezTo>
                    <a:pt x="46754" y="2129"/>
                    <a:pt x="46749" y="2129"/>
                    <a:pt x="46744" y="2129"/>
                  </a:cubicBezTo>
                  <a:cubicBezTo>
                    <a:pt x="46686" y="2129"/>
                    <a:pt x="46614" y="2099"/>
                    <a:pt x="46539" y="2094"/>
                  </a:cubicBezTo>
                  <a:cubicBezTo>
                    <a:pt x="46475" y="2088"/>
                    <a:pt x="46404" y="2086"/>
                    <a:pt x="46329" y="2086"/>
                  </a:cubicBezTo>
                  <a:cubicBezTo>
                    <a:pt x="46097" y="2086"/>
                    <a:pt x="45828" y="2106"/>
                    <a:pt x="45594" y="2106"/>
                  </a:cubicBezTo>
                  <a:cubicBezTo>
                    <a:pt x="45499" y="2106"/>
                    <a:pt x="45409" y="2102"/>
                    <a:pt x="45330" y="2094"/>
                  </a:cubicBezTo>
                  <a:cubicBezTo>
                    <a:pt x="45095" y="2066"/>
                    <a:pt x="45001" y="1887"/>
                    <a:pt x="44782" y="1799"/>
                  </a:cubicBezTo>
                  <a:cubicBezTo>
                    <a:pt x="44523" y="1696"/>
                    <a:pt x="44216" y="1665"/>
                    <a:pt x="43920" y="1665"/>
                  </a:cubicBezTo>
                  <a:cubicBezTo>
                    <a:pt x="43741" y="1665"/>
                    <a:pt x="43565" y="1677"/>
                    <a:pt x="43407" y="1690"/>
                  </a:cubicBezTo>
                  <a:cubicBezTo>
                    <a:pt x="43257" y="1702"/>
                    <a:pt x="43110" y="1734"/>
                    <a:pt x="42956" y="1734"/>
                  </a:cubicBezTo>
                  <a:cubicBezTo>
                    <a:pt x="42917" y="1734"/>
                    <a:pt x="42877" y="1732"/>
                    <a:pt x="42837" y="1727"/>
                  </a:cubicBezTo>
                  <a:cubicBezTo>
                    <a:pt x="42746" y="1712"/>
                    <a:pt x="42649" y="1639"/>
                    <a:pt x="42527" y="1618"/>
                  </a:cubicBezTo>
                  <a:cubicBezTo>
                    <a:pt x="42345" y="1580"/>
                    <a:pt x="42132" y="1602"/>
                    <a:pt x="42013" y="1561"/>
                  </a:cubicBezTo>
                  <a:cubicBezTo>
                    <a:pt x="41831" y="1502"/>
                    <a:pt x="41700" y="1320"/>
                    <a:pt x="41518" y="1286"/>
                  </a:cubicBezTo>
                  <a:cubicBezTo>
                    <a:pt x="41484" y="1280"/>
                    <a:pt x="41448" y="1277"/>
                    <a:pt x="41411" y="1277"/>
                  </a:cubicBezTo>
                  <a:cubicBezTo>
                    <a:pt x="41285" y="1277"/>
                    <a:pt x="41150" y="1305"/>
                    <a:pt x="41016" y="1305"/>
                  </a:cubicBezTo>
                  <a:cubicBezTo>
                    <a:pt x="41006" y="1305"/>
                    <a:pt x="40996" y="1305"/>
                    <a:pt x="40986" y="1304"/>
                  </a:cubicBezTo>
                  <a:cubicBezTo>
                    <a:pt x="40579" y="1294"/>
                    <a:pt x="40155" y="1261"/>
                    <a:pt x="39725" y="1261"/>
                  </a:cubicBezTo>
                  <a:cubicBezTo>
                    <a:pt x="39608" y="1261"/>
                    <a:pt x="39490" y="1264"/>
                    <a:pt x="39372" y="1270"/>
                  </a:cubicBezTo>
                  <a:cubicBezTo>
                    <a:pt x="39281" y="1336"/>
                    <a:pt x="39303" y="1455"/>
                    <a:pt x="39191" y="1508"/>
                  </a:cubicBezTo>
                  <a:cubicBezTo>
                    <a:pt x="39111" y="1544"/>
                    <a:pt x="39006" y="1556"/>
                    <a:pt x="38888" y="1556"/>
                  </a:cubicBezTo>
                  <a:cubicBezTo>
                    <a:pt x="38648" y="1556"/>
                    <a:pt x="38355" y="1506"/>
                    <a:pt x="38111" y="1506"/>
                  </a:cubicBezTo>
                  <a:cubicBezTo>
                    <a:pt x="38030" y="1506"/>
                    <a:pt x="37954" y="1512"/>
                    <a:pt x="37888" y="1527"/>
                  </a:cubicBezTo>
                  <a:cubicBezTo>
                    <a:pt x="37772" y="1577"/>
                    <a:pt x="37768" y="1708"/>
                    <a:pt x="37649" y="1727"/>
                  </a:cubicBezTo>
                  <a:cubicBezTo>
                    <a:pt x="37643" y="1728"/>
                    <a:pt x="37635" y="1729"/>
                    <a:pt x="37627" y="1729"/>
                  </a:cubicBezTo>
                  <a:cubicBezTo>
                    <a:pt x="37517" y="1729"/>
                    <a:pt x="37304" y="1635"/>
                    <a:pt x="37211" y="1580"/>
                  </a:cubicBezTo>
                  <a:cubicBezTo>
                    <a:pt x="37108" y="1520"/>
                    <a:pt x="37042" y="1389"/>
                    <a:pt x="36935" y="1307"/>
                  </a:cubicBezTo>
                  <a:cubicBezTo>
                    <a:pt x="36788" y="1192"/>
                    <a:pt x="36556" y="1044"/>
                    <a:pt x="36422" y="1013"/>
                  </a:cubicBezTo>
                  <a:cubicBezTo>
                    <a:pt x="36338" y="994"/>
                    <a:pt x="36243" y="989"/>
                    <a:pt x="36141" y="989"/>
                  </a:cubicBezTo>
                  <a:cubicBezTo>
                    <a:pt x="35993" y="989"/>
                    <a:pt x="35833" y="1000"/>
                    <a:pt x="35677" y="1000"/>
                  </a:cubicBezTo>
                  <a:cubicBezTo>
                    <a:pt x="35618" y="1000"/>
                    <a:pt x="35560" y="999"/>
                    <a:pt x="35504" y="994"/>
                  </a:cubicBezTo>
                  <a:cubicBezTo>
                    <a:pt x="35435" y="989"/>
                    <a:pt x="35342" y="954"/>
                    <a:pt x="35264" y="954"/>
                  </a:cubicBezTo>
                  <a:cubicBezTo>
                    <a:pt x="35253" y="954"/>
                    <a:pt x="35242" y="955"/>
                    <a:pt x="35231" y="957"/>
                  </a:cubicBezTo>
                  <a:cubicBezTo>
                    <a:pt x="35075" y="982"/>
                    <a:pt x="34927" y="1154"/>
                    <a:pt x="34736" y="1160"/>
                  </a:cubicBezTo>
                  <a:cubicBezTo>
                    <a:pt x="34733" y="1160"/>
                    <a:pt x="34730" y="1160"/>
                    <a:pt x="34727" y="1160"/>
                  </a:cubicBezTo>
                  <a:cubicBezTo>
                    <a:pt x="34636" y="1160"/>
                    <a:pt x="34535" y="1116"/>
                    <a:pt x="34423" y="1104"/>
                  </a:cubicBezTo>
                  <a:cubicBezTo>
                    <a:pt x="34410" y="1103"/>
                    <a:pt x="34397" y="1103"/>
                    <a:pt x="34384" y="1103"/>
                  </a:cubicBezTo>
                  <a:cubicBezTo>
                    <a:pt x="34333" y="1103"/>
                    <a:pt x="34279" y="1108"/>
                    <a:pt x="34229" y="1108"/>
                  </a:cubicBezTo>
                  <a:cubicBezTo>
                    <a:pt x="34207" y="1108"/>
                    <a:pt x="34186" y="1107"/>
                    <a:pt x="34166" y="1104"/>
                  </a:cubicBezTo>
                  <a:cubicBezTo>
                    <a:pt x="34066" y="1088"/>
                    <a:pt x="33978" y="1010"/>
                    <a:pt x="33872" y="994"/>
                  </a:cubicBezTo>
                  <a:cubicBezTo>
                    <a:pt x="33649" y="969"/>
                    <a:pt x="33421" y="957"/>
                    <a:pt x="33195" y="957"/>
                  </a:cubicBezTo>
                  <a:cubicBezTo>
                    <a:pt x="33071" y="957"/>
                    <a:pt x="32958" y="990"/>
                    <a:pt x="32849" y="990"/>
                  </a:cubicBezTo>
                  <a:cubicBezTo>
                    <a:pt x="32811" y="990"/>
                    <a:pt x="32774" y="986"/>
                    <a:pt x="32738" y="975"/>
                  </a:cubicBezTo>
                  <a:cubicBezTo>
                    <a:pt x="32518" y="919"/>
                    <a:pt x="32409" y="750"/>
                    <a:pt x="32224" y="684"/>
                  </a:cubicBezTo>
                  <a:cubicBezTo>
                    <a:pt x="32180" y="393"/>
                    <a:pt x="32017" y="421"/>
                    <a:pt x="31782" y="336"/>
                  </a:cubicBezTo>
                  <a:cubicBezTo>
                    <a:pt x="31707" y="308"/>
                    <a:pt x="31644" y="242"/>
                    <a:pt x="31582" y="224"/>
                  </a:cubicBezTo>
                  <a:cubicBezTo>
                    <a:pt x="31473" y="195"/>
                    <a:pt x="31360" y="186"/>
                    <a:pt x="31245" y="186"/>
                  </a:cubicBezTo>
                  <a:cubicBezTo>
                    <a:pt x="31068" y="186"/>
                    <a:pt x="30885" y="207"/>
                    <a:pt x="30701" y="207"/>
                  </a:cubicBezTo>
                  <a:cubicBezTo>
                    <a:pt x="30616" y="207"/>
                    <a:pt x="30530" y="202"/>
                    <a:pt x="30445" y="189"/>
                  </a:cubicBezTo>
                  <a:cubicBezTo>
                    <a:pt x="30319" y="167"/>
                    <a:pt x="30213" y="26"/>
                    <a:pt x="30078" y="4"/>
                  </a:cubicBezTo>
                  <a:cubicBezTo>
                    <a:pt x="30061" y="2"/>
                    <a:pt x="30042" y="0"/>
                    <a:pt x="30024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43"/>
            <p:cNvSpPr/>
            <p:nvPr/>
          </p:nvSpPr>
          <p:spPr>
            <a:xfrm>
              <a:off x="1792775" y="4704675"/>
              <a:ext cx="10525" cy="6075"/>
            </a:xfrm>
            <a:custGeom>
              <a:rect b="b" l="l" r="r" t="t"/>
              <a:pathLst>
                <a:path extrusionOk="0" h="243" w="421">
                  <a:moveTo>
                    <a:pt x="251" y="1"/>
                  </a:moveTo>
                  <a:cubicBezTo>
                    <a:pt x="135" y="1"/>
                    <a:pt x="7" y="58"/>
                    <a:pt x="1" y="149"/>
                  </a:cubicBezTo>
                  <a:cubicBezTo>
                    <a:pt x="27" y="215"/>
                    <a:pt x="90" y="242"/>
                    <a:pt x="160" y="242"/>
                  </a:cubicBezTo>
                  <a:cubicBezTo>
                    <a:pt x="276" y="242"/>
                    <a:pt x="409" y="169"/>
                    <a:pt x="421" y="77"/>
                  </a:cubicBezTo>
                  <a:cubicBezTo>
                    <a:pt x="394" y="24"/>
                    <a:pt x="325" y="1"/>
                    <a:pt x="251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43"/>
            <p:cNvSpPr/>
            <p:nvPr/>
          </p:nvSpPr>
          <p:spPr>
            <a:xfrm>
              <a:off x="1601625" y="4656125"/>
              <a:ext cx="12650" cy="18625"/>
            </a:xfrm>
            <a:custGeom>
              <a:rect b="b" l="l" r="r" t="t"/>
              <a:pathLst>
                <a:path extrusionOk="0" h="745" w="506">
                  <a:moveTo>
                    <a:pt x="259" y="0"/>
                  </a:moveTo>
                  <a:cubicBezTo>
                    <a:pt x="187" y="0"/>
                    <a:pt x="102" y="43"/>
                    <a:pt x="19" y="130"/>
                  </a:cubicBezTo>
                  <a:cubicBezTo>
                    <a:pt x="26" y="337"/>
                    <a:pt x="41" y="465"/>
                    <a:pt x="1" y="644"/>
                  </a:cubicBezTo>
                  <a:cubicBezTo>
                    <a:pt x="39" y="717"/>
                    <a:pt x="92" y="745"/>
                    <a:pt x="148" y="745"/>
                  </a:cubicBezTo>
                  <a:cubicBezTo>
                    <a:pt x="267" y="745"/>
                    <a:pt x="400" y="619"/>
                    <a:pt x="442" y="515"/>
                  </a:cubicBezTo>
                  <a:cubicBezTo>
                    <a:pt x="505" y="176"/>
                    <a:pt x="407" y="0"/>
                    <a:pt x="259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3"/>
            <p:cNvSpPr/>
            <p:nvPr/>
          </p:nvSpPr>
          <p:spPr>
            <a:xfrm>
              <a:off x="1603225" y="4643400"/>
              <a:ext cx="8600" cy="8225"/>
            </a:xfrm>
            <a:custGeom>
              <a:rect b="b" l="l" r="r" t="t"/>
              <a:pathLst>
                <a:path extrusionOk="0" h="329" w="344">
                  <a:moveTo>
                    <a:pt x="221" y="1"/>
                  </a:moveTo>
                  <a:cubicBezTo>
                    <a:pt x="84" y="1"/>
                    <a:pt x="0" y="293"/>
                    <a:pt x="197" y="329"/>
                  </a:cubicBezTo>
                  <a:cubicBezTo>
                    <a:pt x="278" y="279"/>
                    <a:pt x="344" y="210"/>
                    <a:pt x="322" y="53"/>
                  </a:cubicBezTo>
                  <a:cubicBezTo>
                    <a:pt x="287" y="16"/>
                    <a:pt x="253" y="1"/>
                    <a:pt x="221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43"/>
            <p:cNvSpPr/>
            <p:nvPr/>
          </p:nvSpPr>
          <p:spPr>
            <a:xfrm>
              <a:off x="1502725" y="4510350"/>
              <a:ext cx="53200" cy="69000"/>
            </a:xfrm>
            <a:custGeom>
              <a:rect b="b" l="l" r="r" t="t"/>
              <a:pathLst>
                <a:path extrusionOk="0" h="2760" w="2128">
                  <a:moveTo>
                    <a:pt x="904" y="1"/>
                  </a:moveTo>
                  <a:cubicBezTo>
                    <a:pt x="896" y="1"/>
                    <a:pt x="888" y="2"/>
                    <a:pt x="880" y="3"/>
                  </a:cubicBezTo>
                  <a:cubicBezTo>
                    <a:pt x="786" y="125"/>
                    <a:pt x="617" y="75"/>
                    <a:pt x="458" y="132"/>
                  </a:cubicBezTo>
                  <a:cubicBezTo>
                    <a:pt x="329" y="179"/>
                    <a:pt x="88" y="401"/>
                    <a:pt x="53" y="479"/>
                  </a:cubicBezTo>
                  <a:cubicBezTo>
                    <a:pt x="0" y="611"/>
                    <a:pt x="66" y="758"/>
                    <a:pt x="53" y="959"/>
                  </a:cubicBezTo>
                  <a:cubicBezTo>
                    <a:pt x="160" y="1002"/>
                    <a:pt x="223" y="1209"/>
                    <a:pt x="401" y="1306"/>
                  </a:cubicBezTo>
                  <a:cubicBezTo>
                    <a:pt x="470" y="1344"/>
                    <a:pt x="561" y="1328"/>
                    <a:pt x="624" y="1360"/>
                  </a:cubicBezTo>
                  <a:cubicBezTo>
                    <a:pt x="727" y="1419"/>
                    <a:pt x="808" y="1551"/>
                    <a:pt x="786" y="1654"/>
                  </a:cubicBezTo>
                  <a:cubicBezTo>
                    <a:pt x="755" y="1804"/>
                    <a:pt x="561" y="1764"/>
                    <a:pt x="458" y="1873"/>
                  </a:cubicBezTo>
                  <a:cubicBezTo>
                    <a:pt x="473" y="2086"/>
                    <a:pt x="307" y="2118"/>
                    <a:pt x="254" y="2259"/>
                  </a:cubicBezTo>
                  <a:cubicBezTo>
                    <a:pt x="285" y="2349"/>
                    <a:pt x="423" y="2334"/>
                    <a:pt x="439" y="2443"/>
                  </a:cubicBezTo>
                  <a:cubicBezTo>
                    <a:pt x="417" y="2559"/>
                    <a:pt x="210" y="2575"/>
                    <a:pt x="254" y="2700"/>
                  </a:cubicBezTo>
                  <a:cubicBezTo>
                    <a:pt x="311" y="2743"/>
                    <a:pt x="368" y="2759"/>
                    <a:pt x="425" y="2759"/>
                  </a:cubicBezTo>
                  <a:cubicBezTo>
                    <a:pt x="567" y="2759"/>
                    <a:pt x="709" y="2662"/>
                    <a:pt x="843" y="2644"/>
                  </a:cubicBezTo>
                  <a:cubicBezTo>
                    <a:pt x="969" y="2628"/>
                    <a:pt x="1096" y="2627"/>
                    <a:pt x="1219" y="2627"/>
                  </a:cubicBezTo>
                  <a:cubicBezTo>
                    <a:pt x="1241" y="2627"/>
                    <a:pt x="1264" y="2627"/>
                    <a:pt x="1286" y="2627"/>
                  </a:cubicBezTo>
                  <a:cubicBezTo>
                    <a:pt x="1536" y="2627"/>
                    <a:pt x="1764" y="2622"/>
                    <a:pt x="1924" y="2497"/>
                  </a:cubicBezTo>
                  <a:cubicBezTo>
                    <a:pt x="1889" y="2302"/>
                    <a:pt x="2127" y="2233"/>
                    <a:pt x="2108" y="2058"/>
                  </a:cubicBezTo>
                  <a:cubicBezTo>
                    <a:pt x="2090" y="1926"/>
                    <a:pt x="1873" y="1911"/>
                    <a:pt x="1776" y="1820"/>
                  </a:cubicBezTo>
                  <a:cubicBezTo>
                    <a:pt x="1726" y="1770"/>
                    <a:pt x="1711" y="1657"/>
                    <a:pt x="1648" y="1563"/>
                  </a:cubicBezTo>
                  <a:cubicBezTo>
                    <a:pt x="1576" y="1453"/>
                    <a:pt x="1435" y="1375"/>
                    <a:pt x="1357" y="1269"/>
                  </a:cubicBezTo>
                  <a:cubicBezTo>
                    <a:pt x="1247" y="1125"/>
                    <a:pt x="1025" y="921"/>
                    <a:pt x="1025" y="811"/>
                  </a:cubicBezTo>
                  <a:cubicBezTo>
                    <a:pt x="1028" y="686"/>
                    <a:pt x="1181" y="652"/>
                    <a:pt x="1209" y="479"/>
                  </a:cubicBezTo>
                  <a:cubicBezTo>
                    <a:pt x="1178" y="323"/>
                    <a:pt x="884" y="426"/>
                    <a:pt x="862" y="260"/>
                  </a:cubicBezTo>
                  <a:cubicBezTo>
                    <a:pt x="871" y="157"/>
                    <a:pt x="971" y="141"/>
                    <a:pt x="971" y="22"/>
                  </a:cubicBezTo>
                  <a:cubicBezTo>
                    <a:pt x="950" y="8"/>
                    <a:pt x="927" y="1"/>
                    <a:pt x="904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3"/>
            <p:cNvSpPr/>
            <p:nvPr/>
          </p:nvSpPr>
          <p:spPr>
            <a:xfrm>
              <a:off x="1470150" y="4538975"/>
              <a:ext cx="35725" cy="30500"/>
            </a:xfrm>
            <a:custGeom>
              <a:rect b="b" l="l" r="r" t="t"/>
              <a:pathLst>
                <a:path extrusionOk="0" h="1220" w="1429">
                  <a:moveTo>
                    <a:pt x="992" y="1"/>
                  </a:moveTo>
                  <a:cubicBezTo>
                    <a:pt x="894" y="1"/>
                    <a:pt x="795" y="22"/>
                    <a:pt x="714" y="70"/>
                  </a:cubicBezTo>
                  <a:cubicBezTo>
                    <a:pt x="576" y="155"/>
                    <a:pt x="529" y="287"/>
                    <a:pt x="420" y="327"/>
                  </a:cubicBezTo>
                  <a:cubicBezTo>
                    <a:pt x="273" y="384"/>
                    <a:pt x="169" y="337"/>
                    <a:pt x="147" y="474"/>
                  </a:cubicBezTo>
                  <a:cubicBezTo>
                    <a:pt x="129" y="587"/>
                    <a:pt x="241" y="644"/>
                    <a:pt x="238" y="750"/>
                  </a:cubicBezTo>
                  <a:cubicBezTo>
                    <a:pt x="185" y="882"/>
                    <a:pt x="25" y="916"/>
                    <a:pt x="0" y="1079"/>
                  </a:cubicBezTo>
                  <a:cubicBezTo>
                    <a:pt x="64" y="1183"/>
                    <a:pt x="158" y="1220"/>
                    <a:pt x="263" y="1220"/>
                  </a:cubicBezTo>
                  <a:cubicBezTo>
                    <a:pt x="465" y="1220"/>
                    <a:pt x="709" y="1087"/>
                    <a:pt x="862" y="1041"/>
                  </a:cubicBezTo>
                  <a:cubicBezTo>
                    <a:pt x="965" y="1010"/>
                    <a:pt x="1118" y="1016"/>
                    <a:pt x="1175" y="932"/>
                  </a:cubicBezTo>
                  <a:cubicBezTo>
                    <a:pt x="1237" y="835"/>
                    <a:pt x="1181" y="669"/>
                    <a:pt x="1228" y="528"/>
                  </a:cubicBezTo>
                  <a:cubicBezTo>
                    <a:pt x="1281" y="371"/>
                    <a:pt x="1429" y="352"/>
                    <a:pt x="1413" y="215"/>
                  </a:cubicBezTo>
                  <a:cubicBezTo>
                    <a:pt x="1396" y="92"/>
                    <a:pt x="1196" y="1"/>
                    <a:pt x="992" y="1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3"/>
            <p:cNvSpPr/>
            <p:nvPr/>
          </p:nvSpPr>
          <p:spPr>
            <a:xfrm>
              <a:off x="1161050" y="4439025"/>
              <a:ext cx="14700" cy="8600"/>
            </a:xfrm>
            <a:custGeom>
              <a:rect b="b" l="l" r="r" t="t"/>
              <a:pathLst>
                <a:path extrusionOk="0" h="344" w="588">
                  <a:moveTo>
                    <a:pt x="378" y="0"/>
                  </a:moveTo>
                  <a:cubicBezTo>
                    <a:pt x="205" y="0"/>
                    <a:pt x="0" y="138"/>
                    <a:pt x="28" y="256"/>
                  </a:cubicBezTo>
                  <a:cubicBezTo>
                    <a:pt x="43" y="319"/>
                    <a:pt x="100" y="344"/>
                    <a:pt x="171" y="344"/>
                  </a:cubicBezTo>
                  <a:cubicBezTo>
                    <a:pt x="339" y="344"/>
                    <a:pt x="587" y="205"/>
                    <a:pt x="561" y="90"/>
                  </a:cubicBezTo>
                  <a:cubicBezTo>
                    <a:pt x="520" y="26"/>
                    <a:pt x="452" y="0"/>
                    <a:pt x="378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43"/>
            <p:cNvSpPr/>
            <p:nvPr/>
          </p:nvSpPr>
          <p:spPr>
            <a:xfrm>
              <a:off x="544350" y="4396100"/>
              <a:ext cx="782500" cy="1078200"/>
            </a:xfrm>
            <a:custGeom>
              <a:rect b="b" l="l" r="r" t="t"/>
              <a:pathLst>
                <a:path extrusionOk="0" h="43128" w="31300">
                  <a:moveTo>
                    <a:pt x="23852" y="485"/>
                  </a:moveTo>
                  <a:cubicBezTo>
                    <a:pt x="23872" y="485"/>
                    <a:pt x="23891" y="492"/>
                    <a:pt x="23907" y="504"/>
                  </a:cubicBezTo>
                  <a:cubicBezTo>
                    <a:pt x="23891" y="542"/>
                    <a:pt x="23879" y="582"/>
                    <a:pt x="23826" y="582"/>
                  </a:cubicBezTo>
                  <a:cubicBezTo>
                    <a:pt x="23817" y="582"/>
                    <a:pt x="23808" y="581"/>
                    <a:pt x="23797" y="579"/>
                  </a:cubicBezTo>
                  <a:lnTo>
                    <a:pt x="23797" y="504"/>
                  </a:lnTo>
                  <a:cubicBezTo>
                    <a:pt x="23813" y="492"/>
                    <a:pt x="23833" y="485"/>
                    <a:pt x="23852" y="485"/>
                  </a:cubicBezTo>
                  <a:close/>
                  <a:moveTo>
                    <a:pt x="15933" y="1496"/>
                  </a:moveTo>
                  <a:cubicBezTo>
                    <a:pt x="16024" y="1496"/>
                    <a:pt x="16128" y="1564"/>
                    <a:pt x="16207" y="1676"/>
                  </a:cubicBezTo>
                  <a:cubicBezTo>
                    <a:pt x="16276" y="1683"/>
                    <a:pt x="16347" y="1686"/>
                    <a:pt x="16418" y="1686"/>
                  </a:cubicBezTo>
                  <a:cubicBezTo>
                    <a:pt x="16518" y="1686"/>
                    <a:pt x="16619" y="1681"/>
                    <a:pt x="16713" y="1681"/>
                  </a:cubicBezTo>
                  <a:cubicBezTo>
                    <a:pt x="16843" y="1681"/>
                    <a:pt x="16960" y="1690"/>
                    <a:pt x="17050" y="1732"/>
                  </a:cubicBezTo>
                  <a:cubicBezTo>
                    <a:pt x="17097" y="1823"/>
                    <a:pt x="17003" y="1876"/>
                    <a:pt x="16940" y="1914"/>
                  </a:cubicBezTo>
                  <a:lnTo>
                    <a:pt x="16944" y="1917"/>
                  </a:lnTo>
                  <a:cubicBezTo>
                    <a:pt x="16849" y="1848"/>
                    <a:pt x="16744" y="1827"/>
                    <a:pt x="16633" y="1827"/>
                  </a:cubicBezTo>
                  <a:cubicBezTo>
                    <a:pt x="16444" y="1827"/>
                    <a:pt x="16240" y="1889"/>
                    <a:pt x="16052" y="1889"/>
                  </a:cubicBezTo>
                  <a:cubicBezTo>
                    <a:pt x="15936" y="1889"/>
                    <a:pt x="15827" y="1866"/>
                    <a:pt x="15731" y="1788"/>
                  </a:cubicBezTo>
                  <a:cubicBezTo>
                    <a:pt x="15745" y="1582"/>
                    <a:pt x="15830" y="1496"/>
                    <a:pt x="15933" y="1496"/>
                  </a:cubicBezTo>
                  <a:close/>
                  <a:moveTo>
                    <a:pt x="26080" y="2171"/>
                  </a:moveTo>
                  <a:cubicBezTo>
                    <a:pt x="26101" y="2171"/>
                    <a:pt x="26124" y="2178"/>
                    <a:pt x="26144" y="2192"/>
                  </a:cubicBezTo>
                  <a:cubicBezTo>
                    <a:pt x="26155" y="2272"/>
                    <a:pt x="26117" y="2304"/>
                    <a:pt x="26046" y="2304"/>
                  </a:cubicBezTo>
                  <a:cubicBezTo>
                    <a:pt x="26036" y="2304"/>
                    <a:pt x="26026" y="2303"/>
                    <a:pt x="26015" y="2302"/>
                  </a:cubicBezTo>
                  <a:cubicBezTo>
                    <a:pt x="25961" y="2231"/>
                    <a:pt x="26015" y="2171"/>
                    <a:pt x="26080" y="2171"/>
                  </a:cubicBezTo>
                  <a:close/>
                  <a:moveTo>
                    <a:pt x="13556" y="2183"/>
                  </a:moveTo>
                  <a:cubicBezTo>
                    <a:pt x="13716" y="2183"/>
                    <a:pt x="13845" y="2234"/>
                    <a:pt x="13883" y="2412"/>
                  </a:cubicBezTo>
                  <a:cubicBezTo>
                    <a:pt x="13841" y="2472"/>
                    <a:pt x="13784" y="2481"/>
                    <a:pt x="13722" y="2481"/>
                  </a:cubicBezTo>
                  <a:cubicBezTo>
                    <a:pt x="13694" y="2481"/>
                    <a:pt x="13665" y="2479"/>
                    <a:pt x="13636" y="2479"/>
                  </a:cubicBezTo>
                  <a:cubicBezTo>
                    <a:pt x="13614" y="2479"/>
                    <a:pt x="13592" y="2480"/>
                    <a:pt x="13570" y="2484"/>
                  </a:cubicBezTo>
                  <a:cubicBezTo>
                    <a:pt x="13327" y="2527"/>
                    <a:pt x="13067" y="2663"/>
                    <a:pt x="12841" y="2663"/>
                  </a:cubicBezTo>
                  <a:cubicBezTo>
                    <a:pt x="12802" y="2663"/>
                    <a:pt x="12764" y="2659"/>
                    <a:pt x="12727" y="2650"/>
                  </a:cubicBezTo>
                  <a:cubicBezTo>
                    <a:pt x="12752" y="2490"/>
                    <a:pt x="12843" y="2399"/>
                    <a:pt x="12912" y="2283"/>
                  </a:cubicBezTo>
                  <a:cubicBezTo>
                    <a:pt x="13095" y="2267"/>
                    <a:pt x="13351" y="2183"/>
                    <a:pt x="13556" y="2183"/>
                  </a:cubicBezTo>
                  <a:close/>
                  <a:moveTo>
                    <a:pt x="13651" y="3511"/>
                  </a:moveTo>
                  <a:cubicBezTo>
                    <a:pt x="13654" y="3511"/>
                    <a:pt x="13657" y="3511"/>
                    <a:pt x="13661" y="3511"/>
                  </a:cubicBezTo>
                  <a:cubicBezTo>
                    <a:pt x="13761" y="3514"/>
                    <a:pt x="13849" y="3605"/>
                    <a:pt x="13933" y="3674"/>
                  </a:cubicBezTo>
                  <a:cubicBezTo>
                    <a:pt x="13908" y="3787"/>
                    <a:pt x="13764" y="3768"/>
                    <a:pt x="13661" y="3803"/>
                  </a:cubicBezTo>
                  <a:lnTo>
                    <a:pt x="13661" y="3806"/>
                  </a:lnTo>
                  <a:cubicBezTo>
                    <a:pt x="13517" y="3855"/>
                    <a:pt x="13318" y="3945"/>
                    <a:pt x="13096" y="3945"/>
                  </a:cubicBezTo>
                  <a:cubicBezTo>
                    <a:pt x="13047" y="3945"/>
                    <a:pt x="12997" y="3941"/>
                    <a:pt x="12947" y="3931"/>
                  </a:cubicBezTo>
                  <a:cubicBezTo>
                    <a:pt x="12959" y="3796"/>
                    <a:pt x="13172" y="3774"/>
                    <a:pt x="13329" y="3693"/>
                  </a:cubicBezTo>
                  <a:cubicBezTo>
                    <a:pt x="13460" y="3626"/>
                    <a:pt x="13523" y="3511"/>
                    <a:pt x="13651" y="3511"/>
                  </a:cubicBezTo>
                  <a:close/>
                  <a:moveTo>
                    <a:pt x="6697" y="5105"/>
                  </a:moveTo>
                  <a:cubicBezTo>
                    <a:pt x="6709" y="5105"/>
                    <a:pt x="6722" y="5106"/>
                    <a:pt x="6735" y="5106"/>
                  </a:cubicBezTo>
                  <a:cubicBezTo>
                    <a:pt x="6732" y="5140"/>
                    <a:pt x="6757" y="5146"/>
                    <a:pt x="6751" y="5181"/>
                  </a:cubicBezTo>
                  <a:cubicBezTo>
                    <a:pt x="6735" y="5198"/>
                    <a:pt x="6714" y="5206"/>
                    <a:pt x="6693" y="5206"/>
                  </a:cubicBezTo>
                  <a:cubicBezTo>
                    <a:pt x="6665" y="5206"/>
                    <a:pt x="6637" y="5191"/>
                    <a:pt x="6622" y="5162"/>
                  </a:cubicBezTo>
                  <a:cubicBezTo>
                    <a:pt x="6615" y="5111"/>
                    <a:pt x="6653" y="5105"/>
                    <a:pt x="6697" y="5105"/>
                  </a:cubicBezTo>
                  <a:close/>
                  <a:moveTo>
                    <a:pt x="15553" y="6235"/>
                  </a:moveTo>
                  <a:cubicBezTo>
                    <a:pt x="15820" y="6235"/>
                    <a:pt x="15687" y="6766"/>
                    <a:pt x="15493" y="6775"/>
                  </a:cubicBezTo>
                  <a:cubicBezTo>
                    <a:pt x="15491" y="6775"/>
                    <a:pt x="15488" y="6775"/>
                    <a:pt x="15485" y="6775"/>
                  </a:cubicBezTo>
                  <a:cubicBezTo>
                    <a:pt x="15209" y="6775"/>
                    <a:pt x="15267" y="6295"/>
                    <a:pt x="15493" y="6243"/>
                  </a:cubicBezTo>
                  <a:cubicBezTo>
                    <a:pt x="15515" y="6238"/>
                    <a:pt x="15535" y="6235"/>
                    <a:pt x="15553" y="6235"/>
                  </a:cubicBezTo>
                  <a:close/>
                  <a:moveTo>
                    <a:pt x="7159" y="7619"/>
                  </a:moveTo>
                  <a:cubicBezTo>
                    <a:pt x="7261" y="7619"/>
                    <a:pt x="7338" y="7764"/>
                    <a:pt x="7264" y="7837"/>
                  </a:cubicBezTo>
                  <a:cubicBezTo>
                    <a:pt x="7253" y="7839"/>
                    <a:pt x="7243" y="7840"/>
                    <a:pt x="7233" y="7840"/>
                  </a:cubicBezTo>
                  <a:cubicBezTo>
                    <a:pt x="7118" y="7840"/>
                    <a:pt x="7087" y="7697"/>
                    <a:pt x="7098" y="7637"/>
                  </a:cubicBezTo>
                  <a:cubicBezTo>
                    <a:pt x="7119" y="7625"/>
                    <a:pt x="7139" y="7619"/>
                    <a:pt x="7159" y="7619"/>
                  </a:cubicBezTo>
                  <a:close/>
                  <a:moveTo>
                    <a:pt x="17698" y="7843"/>
                  </a:moveTo>
                  <a:cubicBezTo>
                    <a:pt x="17735" y="7843"/>
                    <a:pt x="17771" y="7847"/>
                    <a:pt x="17805" y="7856"/>
                  </a:cubicBezTo>
                  <a:cubicBezTo>
                    <a:pt x="17971" y="7900"/>
                    <a:pt x="18406" y="8376"/>
                    <a:pt x="18043" y="8533"/>
                  </a:cubicBezTo>
                  <a:cubicBezTo>
                    <a:pt x="18012" y="8547"/>
                    <a:pt x="17599" y="8594"/>
                    <a:pt x="17456" y="8594"/>
                  </a:cubicBezTo>
                  <a:cubicBezTo>
                    <a:pt x="17440" y="8594"/>
                    <a:pt x="17428" y="8593"/>
                    <a:pt x="17420" y="8592"/>
                  </a:cubicBezTo>
                  <a:cubicBezTo>
                    <a:pt x="17291" y="8570"/>
                    <a:pt x="17216" y="8395"/>
                    <a:pt x="17088" y="8370"/>
                  </a:cubicBezTo>
                  <a:cubicBezTo>
                    <a:pt x="17073" y="8367"/>
                    <a:pt x="17057" y="8366"/>
                    <a:pt x="17041" y="8366"/>
                  </a:cubicBezTo>
                  <a:cubicBezTo>
                    <a:pt x="16874" y="8366"/>
                    <a:pt x="16674" y="8503"/>
                    <a:pt x="16512" y="8503"/>
                  </a:cubicBezTo>
                  <a:cubicBezTo>
                    <a:pt x="16438" y="8503"/>
                    <a:pt x="16371" y="8474"/>
                    <a:pt x="16320" y="8388"/>
                  </a:cubicBezTo>
                  <a:cubicBezTo>
                    <a:pt x="16364" y="8226"/>
                    <a:pt x="16546" y="8222"/>
                    <a:pt x="16740" y="8169"/>
                  </a:cubicBezTo>
                  <a:cubicBezTo>
                    <a:pt x="17045" y="8086"/>
                    <a:pt x="17412" y="7843"/>
                    <a:pt x="17698" y="7843"/>
                  </a:cubicBezTo>
                  <a:close/>
                  <a:moveTo>
                    <a:pt x="18468" y="8735"/>
                  </a:moveTo>
                  <a:cubicBezTo>
                    <a:pt x="18478" y="8735"/>
                    <a:pt x="18489" y="8735"/>
                    <a:pt x="18500" y="8736"/>
                  </a:cubicBezTo>
                  <a:cubicBezTo>
                    <a:pt x="18585" y="8746"/>
                    <a:pt x="18695" y="8843"/>
                    <a:pt x="18795" y="8849"/>
                  </a:cubicBezTo>
                  <a:cubicBezTo>
                    <a:pt x="18797" y="8849"/>
                    <a:pt x="18800" y="8849"/>
                    <a:pt x="18802" y="8849"/>
                  </a:cubicBezTo>
                  <a:cubicBezTo>
                    <a:pt x="18885" y="8849"/>
                    <a:pt x="18956" y="8806"/>
                    <a:pt x="19011" y="8806"/>
                  </a:cubicBezTo>
                  <a:cubicBezTo>
                    <a:pt x="19019" y="8806"/>
                    <a:pt x="19026" y="8806"/>
                    <a:pt x="19033" y="8808"/>
                  </a:cubicBezTo>
                  <a:cubicBezTo>
                    <a:pt x="19183" y="8849"/>
                    <a:pt x="19249" y="9081"/>
                    <a:pt x="19105" y="9194"/>
                  </a:cubicBezTo>
                  <a:cubicBezTo>
                    <a:pt x="19093" y="9195"/>
                    <a:pt x="19081" y="9196"/>
                    <a:pt x="19070" y="9196"/>
                  </a:cubicBezTo>
                  <a:cubicBezTo>
                    <a:pt x="18989" y="9196"/>
                    <a:pt x="18943" y="9156"/>
                    <a:pt x="18880" y="9156"/>
                  </a:cubicBezTo>
                  <a:cubicBezTo>
                    <a:pt x="18870" y="9156"/>
                    <a:pt x="18859" y="9157"/>
                    <a:pt x="18848" y="9159"/>
                  </a:cubicBezTo>
                  <a:cubicBezTo>
                    <a:pt x="18605" y="9202"/>
                    <a:pt x="18507" y="9673"/>
                    <a:pt x="18324" y="9673"/>
                  </a:cubicBezTo>
                  <a:cubicBezTo>
                    <a:pt x="18322" y="9673"/>
                    <a:pt x="18319" y="9673"/>
                    <a:pt x="18316" y="9673"/>
                  </a:cubicBezTo>
                  <a:cubicBezTo>
                    <a:pt x="18143" y="9657"/>
                    <a:pt x="18046" y="9231"/>
                    <a:pt x="18225" y="9103"/>
                  </a:cubicBezTo>
                  <a:cubicBezTo>
                    <a:pt x="18234" y="8993"/>
                    <a:pt x="18146" y="8974"/>
                    <a:pt x="18153" y="8865"/>
                  </a:cubicBezTo>
                  <a:cubicBezTo>
                    <a:pt x="18202" y="8804"/>
                    <a:pt x="18332" y="8735"/>
                    <a:pt x="18468" y="8735"/>
                  </a:cubicBezTo>
                  <a:close/>
                  <a:moveTo>
                    <a:pt x="19821" y="9454"/>
                  </a:moveTo>
                  <a:cubicBezTo>
                    <a:pt x="19923" y="9454"/>
                    <a:pt x="20015" y="9466"/>
                    <a:pt x="20057" y="9506"/>
                  </a:cubicBezTo>
                  <a:lnTo>
                    <a:pt x="20057" y="9506"/>
                  </a:lnTo>
                  <a:cubicBezTo>
                    <a:pt x="20024" y="9632"/>
                    <a:pt x="19867" y="9675"/>
                    <a:pt x="19698" y="9675"/>
                  </a:cubicBezTo>
                  <a:cubicBezTo>
                    <a:pt x="19544" y="9675"/>
                    <a:pt x="19379" y="9639"/>
                    <a:pt x="19290" y="9598"/>
                  </a:cubicBezTo>
                  <a:cubicBezTo>
                    <a:pt x="19302" y="9507"/>
                    <a:pt x="19443" y="9482"/>
                    <a:pt x="19562" y="9469"/>
                  </a:cubicBezTo>
                  <a:cubicBezTo>
                    <a:pt x="19641" y="9462"/>
                    <a:pt x="19734" y="9454"/>
                    <a:pt x="19821" y="9454"/>
                  </a:cubicBezTo>
                  <a:close/>
                  <a:moveTo>
                    <a:pt x="17660" y="8793"/>
                  </a:moveTo>
                  <a:cubicBezTo>
                    <a:pt x="17719" y="8793"/>
                    <a:pt x="17765" y="8803"/>
                    <a:pt x="17786" y="8827"/>
                  </a:cubicBezTo>
                  <a:cubicBezTo>
                    <a:pt x="17761" y="9021"/>
                    <a:pt x="17605" y="9012"/>
                    <a:pt x="17454" y="9103"/>
                  </a:cubicBezTo>
                  <a:cubicBezTo>
                    <a:pt x="17194" y="9259"/>
                    <a:pt x="17044" y="9497"/>
                    <a:pt x="16959" y="9836"/>
                  </a:cubicBezTo>
                  <a:cubicBezTo>
                    <a:pt x="16938" y="9928"/>
                    <a:pt x="16704" y="10166"/>
                    <a:pt x="16576" y="10166"/>
                  </a:cubicBezTo>
                  <a:cubicBezTo>
                    <a:pt x="16570" y="10166"/>
                    <a:pt x="16564" y="10166"/>
                    <a:pt x="16558" y="10165"/>
                  </a:cubicBezTo>
                  <a:cubicBezTo>
                    <a:pt x="16267" y="10105"/>
                    <a:pt x="16637" y="9569"/>
                    <a:pt x="16706" y="9488"/>
                  </a:cubicBezTo>
                  <a:cubicBezTo>
                    <a:pt x="16778" y="9397"/>
                    <a:pt x="16878" y="9313"/>
                    <a:pt x="16959" y="9212"/>
                  </a:cubicBezTo>
                  <a:cubicBezTo>
                    <a:pt x="17044" y="9112"/>
                    <a:pt x="17100" y="8974"/>
                    <a:pt x="17182" y="8918"/>
                  </a:cubicBezTo>
                  <a:cubicBezTo>
                    <a:pt x="17266" y="8861"/>
                    <a:pt x="17506" y="8793"/>
                    <a:pt x="17660" y="8793"/>
                  </a:cubicBezTo>
                  <a:close/>
                  <a:moveTo>
                    <a:pt x="18677" y="9898"/>
                  </a:moveTo>
                  <a:cubicBezTo>
                    <a:pt x="18733" y="9898"/>
                    <a:pt x="18790" y="9906"/>
                    <a:pt x="18848" y="9927"/>
                  </a:cubicBezTo>
                  <a:cubicBezTo>
                    <a:pt x="18679" y="10068"/>
                    <a:pt x="18497" y="10146"/>
                    <a:pt x="18206" y="10240"/>
                  </a:cubicBezTo>
                  <a:cubicBezTo>
                    <a:pt x="18137" y="10262"/>
                    <a:pt x="18042" y="10287"/>
                    <a:pt x="17962" y="10287"/>
                  </a:cubicBezTo>
                  <a:cubicBezTo>
                    <a:pt x="17882" y="10287"/>
                    <a:pt x="17816" y="10262"/>
                    <a:pt x="17805" y="10183"/>
                  </a:cubicBezTo>
                  <a:cubicBezTo>
                    <a:pt x="17774" y="9992"/>
                    <a:pt x="18005" y="10036"/>
                    <a:pt x="18134" y="10017"/>
                  </a:cubicBezTo>
                  <a:cubicBezTo>
                    <a:pt x="18299" y="9995"/>
                    <a:pt x="18482" y="9898"/>
                    <a:pt x="18677" y="9898"/>
                  </a:cubicBezTo>
                  <a:close/>
                  <a:moveTo>
                    <a:pt x="14480" y="20382"/>
                  </a:moveTo>
                  <a:cubicBezTo>
                    <a:pt x="14502" y="20382"/>
                    <a:pt x="14526" y="20400"/>
                    <a:pt x="14541" y="20449"/>
                  </a:cubicBezTo>
                  <a:cubicBezTo>
                    <a:pt x="14532" y="20477"/>
                    <a:pt x="14513" y="20496"/>
                    <a:pt x="14503" y="20524"/>
                  </a:cubicBezTo>
                  <a:cubicBezTo>
                    <a:pt x="14361" y="20517"/>
                    <a:pt x="14417" y="20382"/>
                    <a:pt x="14480" y="20382"/>
                  </a:cubicBezTo>
                  <a:close/>
                  <a:moveTo>
                    <a:pt x="19049" y="20933"/>
                  </a:moveTo>
                  <a:cubicBezTo>
                    <a:pt x="19178" y="20933"/>
                    <a:pt x="19198" y="21197"/>
                    <a:pt x="19071" y="21219"/>
                  </a:cubicBezTo>
                  <a:lnTo>
                    <a:pt x="19067" y="21219"/>
                  </a:lnTo>
                  <a:cubicBezTo>
                    <a:pt x="19061" y="21220"/>
                    <a:pt x="19056" y="21221"/>
                    <a:pt x="19050" y="21221"/>
                  </a:cubicBezTo>
                  <a:cubicBezTo>
                    <a:pt x="18927" y="21221"/>
                    <a:pt x="18870" y="21003"/>
                    <a:pt x="18995" y="20947"/>
                  </a:cubicBezTo>
                  <a:cubicBezTo>
                    <a:pt x="19015" y="20937"/>
                    <a:pt x="19033" y="20933"/>
                    <a:pt x="19049" y="20933"/>
                  </a:cubicBezTo>
                  <a:close/>
                  <a:moveTo>
                    <a:pt x="16024" y="0"/>
                  </a:moveTo>
                  <a:cubicBezTo>
                    <a:pt x="15981" y="0"/>
                    <a:pt x="15939" y="3"/>
                    <a:pt x="15897" y="9"/>
                  </a:cubicBezTo>
                  <a:cubicBezTo>
                    <a:pt x="15584" y="56"/>
                    <a:pt x="15380" y="275"/>
                    <a:pt x="15127" y="376"/>
                  </a:cubicBezTo>
                  <a:cubicBezTo>
                    <a:pt x="14817" y="495"/>
                    <a:pt x="14281" y="661"/>
                    <a:pt x="14704" y="924"/>
                  </a:cubicBezTo>
                  <a:cubicBezTo>
                    <a:pt x="15124" y="908"/>
                    <a:pt x="15474" y="730"/>
                    <a:pt x="15841" y="723"/>
                  </a:cubicBezTo>
                  <a:lnTo>
                    <a:pt x="15841" y="723"/>
                  </a:lnTo>
                  <a:cubicBezTo>
                    <a:pt x="15879" y="949"/>
                    <a:pt x="15719" y="1134"/>
                    <a:pt x="15640" y="1290"/>
                  </a:cubicBezTo>
                  <a:cubicBezTo>
                    <a:pt x="15578" y="1409"/>
                    <a:pt x="15593" y="1485"/>
                    <a:pt x="15528" y="1532"/>
                  </a:cubicBezTo>
                  <a:cubicBezTo>
                    <a:pt x="15473" y="1568"/>
                    <a:pt x="15409" y="1583"/>
                    <a:pt x="15340" y="1583"/>
                  </a:cubicBezTo>
                  <a:cubicBezTo>
                    <a:pt x="15077" y="1583"/>
                    <a:pt x="14731" y="1370"/>
                    <a:pt x="14466" y="1328"/>
                  </a:cubicBezTo>
                  <a:cubicBezTo>
                    <a:pt x="14437" y="1324"/>
                    <a:pt x="14410" y="1322"/>
                    <a:pt x="14383" y="1322"/>
                  </a:cubicBezTo>
                  <a:cubicBezTo>
                    <a:pt x="14232" y="1322"/>
                    <a:pt x="14101" y="1379"/>
                    <a:pt x="13952" y="1384"/>
                  </a:cubicBezTo>
                  <a:cubicBezTo>
                    <a:pt x="13949" y="1384"/>
                    <a:pt x="13946" y="1384"/>
                    <a:pt x="13943" y="1384"/>
                  </a:cubicBezTo>
                  <a:cubicBezTo>
                    <a:pt x="13828" y="1384"/>
                    <a:pt x="13720" y="1347"/>
                    <a:pt x="13615" y="1347"/>
                  </a:cubicBezTo>
                  <a:cubicBezTo>
                    <a:pt x="13562" y="1347"/>
                    <a:pt x="13509" y="1357"/>
                    <a:pt x="13457" y="1384"/>
                  </a:cubicBezTo>
                  <a:cubicBezTo>
                    <a:pt x="13313" y="1340"/>
                    <a:pt x="13338" y="1168"/>
                    <a:pt x="13200" y="1146"/>
                  </a:cubicBezTo>
                  <a:cubicBezTo>
                    <a:pt x="13193" y="1145"/>
                    <a:pt x="13185" y="1144"/>
                    <a:pt x="13177" y="1144"/>
                  </a:cubicBezTo>
                  <a:cubicBezTo>
                    <a:pt x="13079" y="1144"/>
                    <a:pt x="12971" y="1244"/>
                    <a:pt x="12887" y="1256"/>
                  </a:cubicBezTo>
                  <a:cubicBezTo>
                    <a:pt x="12873" y="1258"/>
                    <a:pt x="12859" y="1259"/>
                    <a:pt x="12845" y="1259"/>
                  </a:cubicBezTo>
                  <a:cubicBezTo>
                    <a:pt x="12774" y="1259"/>
                    <a:pt x="12707" y="1237"/>
                    <a:pt x="12628" y="1237"/>
                  </a:cubicBezTo>
                  <a:cubicBezTo>
                    <a:pt x="12623" y="1237"/>
                    <a:pt x="12619" y="1237"/>
                    <a:pt x="12615" y="1237"/>
                  </a:cubicBezTo>
                  <a:cubicBezTo>
                    <a:pt x="12430" y="1243"/>
                    <a:pt x="12232" y="1325"/>
                    <a:pt x="12026" y="1365"/>
                  </a:cubicBezTo>
                  <a:cubicBezTo>
                    <a:pt x="11800" y="1409"/>
                    <a:pt x="11581" y="1384"/>
                    <a:pt x="11365" y="1400"/>
                  </a:cubicBezTo>
                  <a:cubicBezTo>
                    <a:pt x="11097" y="1423"/>
                    <a:pt x="10809" y="1551"/>
                    <a:pt x="10547" y="1551"/>
                  </a:cubicBezTo>
                  <a:cubicBezTo>
                    <a:pt x="10521" y="1551"/>
                    <a:pt x="10495" y="1550"/>
                    <a:pt x="10469" y="1547"/>
                  </a:cubicBezTo>
                  <a:cubicBezTo>
                    <a:pt x="10315" y="1532"/>
                    <a:pt x="10193" y="1394"/>
                    <a:pt x="10046" y="1365"/>
                  </a:cubicBezTo>
                  <a:cubicBezTo>
                    <a:pt x="10002" y="1356"/>
                    <a:pt x="9956" y="1355"/>
                    <a:pt x="9909" y="1355"/>
                  </a:cubicBezTo>
                  <a:cubicBezTo>
                    <a:pt x="9887" y="1355"/>
                    <a:pt x="9865" y="1355"/>
                    <a:pt x="9843" y="1355"/>
                  </a:cubicBezTo>
                  <a:cubicBezTo>
                    <a:pt x="9801" y="1355"/>
                    <a:pt x="9758" y="1354"/>
                    <a:pt x="9717" y="1347"/>
                  </a:cubicBezTo>
                  <a:cubicBezTo>
                    <a:pt x="9601" y="1325"/>
                    <a:pt x="9510" y="1275"/>
                    <a:pt x="9404" y="1256"/>
                  </a:cubicBezTo>
                  <a:cubicBezTo>
                    <a:pt x="9297" y="1235"/>
                    <a:pt x="9182" y="1230"/>
                    <a:pt x="9064" y="1230"/>
                  </a:cubicBezTo>
                  <a:cubicBezTo>
                    <a:pt x="8977" y="1230"/>
                    <a:pt x="8888" y="1233"/>
                    <a:pt x="8800" y="1233"/>
                  </a:cubicBezTo>
                  <a:cubicBezTo>
                    <a:pt x="8706" y="1233"/>
                    <a:pt x="8613" y="1230"/>
                    <a:pt x="8524" y="1218"/>
                  </a:cubicBezTo>
                  <a:cubicBezTo>
                    <a:pt x="8404" y="1203"/>
                    <a:pt x="8301" y="1127"/>
                    <a:pt x="8176" y="1109"/>
                  </a:cubicBezTo>
                  <a:cubicBezTo>
                    <a:pt x="8150" y="1105"/>
                    <a:pt x="8123" y="1104"/>
                    <a:pt x="8096" y="1104"/>
                  </a:cubicBezTo>
                  <a:cubicBezTo>
                    <a:pt x="8016" y="1104"/>
                    <a:pt x="7932" y="1115"/>
                    <a:pt x="7850" y="1115"/>
                  </a:cubicBezTo>
                  <a:cubicBezTo>
                    <a:pt x="7818" y="1115"/>
                    <a:pt x="7787" y="1114"/>
                    <a:pt x="7756" y="1109"/>
                  </a:cubicBezTo>
                  <a:cubicBezTo>
                    <a:pt x="7665" y="1096"/>
                    <a:pt x="7587" y="1037"/>
                    <a:pt x="7499" y="1018"/>
                  </a:cubicBezTo>
                  <a:cubicBezTo>
                    <a:pt x="7454" y="1008"/>
                    <a:pt x="7406" y="1006"/>
                    <a:pt x="7359" y="1006"/>
                  </a:cubicBezTo>
                  <a:cubicBezTo>
                    <a:pt x="7327" y="1006"/>
                    <a:pt x="7295" y="1007"/>
                    <a:pt x="7264" y="1007"/>
                  </a:cubicBezTo>
                  <a:cubicBezTo>
                    <a:pt x="7225" y="1007"/>
                    <a:pt x="7187" y="1005"/>
                    <a:pt x="7151" y="999"/>
                  </a:cubicBezTo>
                  <a:cubicBezTo>
                    <a:pt x="7036" y="977"/>
                    <a:pt x="6938" y="892"/>
                    <a:pt x="6819" y="889"/>
                  </a:cubicBezTo>
                  <a:cubicBezTo>
                    <a:pt x="6811" y="889"/>
                    <a:pt x="6802" y="889"/>
                    <a:pt x="6793" y="889"/>
                  </a:cubicBezTo>
                  <a:cubicBezTo>
                    <a:pt x="6630" y="889"/>
                    <a:pt x="6473" y="969"/>
                    <a:pt x="6325" y="999"/>
                  </a:cubicBezTo>
                  <a:cubicBezTo>
                    <a:pt x="6149" y="1033"/>
                    <a:pt x="5980" y="1018"/>
                    <a:pt x="5795" y="1033"/>
                  </a:cubicBezTo>
                  <a:cubicBezTo>
                    <a:pt x="5570" y="1055"/>
                    <a:pt x="5328" y="1149"/>
                    <a:pt x="5078" y="1181"/>
                  </a:cubicBezTo>
                  <a:cubicBezTo>
                    <a:pt x="4840" y="1212"/>
                    <a:pt x="4605" y="1272"/>
                    <a:pt x="4382" y="1365"/>
                  </a:cubicBezTo>
                  <a:cubicBezTo>
                    <a:pt x="4160" y="1456"/>
                    <a:pt x="3925" y="1519"/>
                    <a:pt x="3687" y="1547"/>
                  </a:cubicBezTo>
                  <a:cubicBezTo>
                    <a:pt x="3468" y="1578"/>
                    <a:pt x="3183" y="1553"/>
                    <a:pt x="3026" y="1766"/>
                  </a:cubicBezTo>
                  <a:cubicBezTo>
                    <a:pt x="3064" y="1920"/>
                    <a:pt x="3195" y="2077"/>
                    <a:pt x="3136" y="2261"/>
                  </a:cubicBezTo>
                  <a:cubicBezTo>
                    <a:pt x="3093" y="2357"/>
                    <a:pt x="3030" y="2388"/>
                    <a:pt x="2958" y="2388"/>
                  </a:cubicBezTo>
                  <a:cubicBezTo>
                    <a:pt x="2828" y="2388"/>
                    <a:pt x="2666" y="2288"/>
                    <a:pt x="2531" y="2280"/>
                  </a:cubicBezTo>
                  <a:cubicBezTo>
                    <a:pt x="2520" y="2280"/>
                    <a:pt x="2509" y="2279"/>
                    <a:pt x="2498" y="2279"/>
                  </a:cubicBezTo>
                  <a:cubicBezTo>
                    <a:pt x="2310" y="2279"/>
                    <a:pt x="2015" y="2348"/>
                    <a:pt x="1817" y="2390"/>
                  </a:cubicBezTo>
                  <a:cubicBezTo>
                    <a:pt x="1585" y="2440"/>
                    <a:pt x="1272" y="2499"/>
                    <a:pt x="1284" y="2703"/>
                  </a:cubicBezTo>
                  <a:cubicBezTo>
                    <a:pt x="1294" y="2852"/>
                    <a:pt x="1459" y="2881"/>
                    <a:pt x="1655" y="2881"/>
                  </a:cubicBezTo>
                  <a:cubicBezTo>
                    <a:pt x="1776" y="2881"/>
                    <a:pt x="1910" y="2870"/>
                    <a:pt x="2026" y="2870"/>
                  </a:cubicBezTo>
                  <a:cubicBezTo>
                    <a:pt x="2141" y="2870"/>
                    <a:pt x="2239" y="2880"/>
                    <a:pt x="2293" y="2922"/>
                  </a:cubicBezTo>
                  <a:cubicBezTo>
                    <a:pt x="2321" y="3173"/>
                    <a:pt x="1961" y="3126"/>
                    <a:pt x="1704" y="3160"/>
                  </a:cubicBezTo>
                  <a:cubicBezTo>
                    <a:pt x="1585" y="3176"/>
                    <a:pt x="1469" y="3264"/>
                    <a:pt x="1375" y="3270"/>
                  </a:cubicBezTo>
                  <a:cubicBezTo>
                    <a:pt x="1367" y="3271"/>
                    <a:pt x="1359" y="3271"/>
                    <a:pt x="1351" y="3271"/>
                  </a:cubicBezTo>
                  <a:cubicBezTo>
                    <a:pt x="1271" y="3271"/>
                    <a:pt x="1195" y="3235"/>
                    <a:pt x="1131" y="3235"/>
                  </a:cubicBezTo>
                  <a:cubicBezTo>
                    <a:pt x="1127" y="3235"/>
                    <a:pt x="1123" y="3235"/>
                    <a:pt x="1118" y="3236"/>
                  </a:cubicBezTo>
                  <a:cubicBezTo>
                    <a:pt x="937" y="3245"/>
                    <a:pt x="789" y="3364"/>
                    <a:pt x="551" y="3436"/>
                  </a:cubicBezTo>
                  <a:cubicBezTo>
                    <a:pt x="401" y="3480"/>
                    <a:pt x="31" y="3590"/>
                    <a:pt x="19" y="3693"/>
                  </a:cubicBezTo>
                  <a:cubicBezTo>
                    <a:pt x="0" y="3853"/>
                    <a:pt x="407" y="3978"/>
                    <a:pt x="623" y="4078"/>
                  </a:cubicBezTo>
                  <a:cubicBezTo>
                    <a:pt x="915" y="4210"/>
                    <a:pt x="1078" y="4294"/>
                    <a:pt x="1338" y="4351"/>
                  </a:cubicBezTo>
                  <a:cubicBezTo>
                    <a:pt x="1487" y="4383"/>
                    <a:pt x="1695" y="4395"/>
                    <a:pt x="1901" y="4395"/>
                  </a:cubicBezTo>
                  <a:cubicBezTo>
                    <a:pt x="2093" y="4395"/>
                    <a:pt x="2284" y="4385"/>
                    <a:pt x="2421" y="4370"/>
                  </a:cubicBezTo>
                  <a:cubicBezTo>
                    <a:pt x="2522" y="4358"/>
                    <a:pt x="2641" y="4315"/>
                    <a:pt x="2713" y="4315"/>
                  </a:cubicBezTo>
                  <a:cubicBezTo>
                    <a:pt x="2719" y="4315"/>
                    <a:pt x="2726" y="4315"/>
                    <a:pt x="2732" y="4316"/>
                  </a:cubicBezTo>
                  <a:cubicBezTo>
                    <a:pt x="2910" y="4332"/>
                    <a:pt x="2910" y="4470"/>
                    <a:pt x="3060" y="4479"/>
                  </a:cubicBezTo>
                  <a:cubicBezTo>
                    <a:pt x="3071" y="4480"/>
                    <a:pt x="3082" y="4481"/>
                    <a:pt x="3092" y="4481"/>
                  </a:cubicBezTo>
                  <a:cubicBezTo>
                    <a:pt x="3252" y="4481"/>
                    <a:pt x="3334" y="4370"/>
                    <a:pt x="3502" y="4332"/>
                  </a:cubicBezTo>
                  <a:cubicBezTo>
                    <a:pt x="3678" y="4291"/>
                    <a:pt x="3909" y="4319"/>
                    <a:pt x="4088" y="4241"/>
                  </a:cubicBezTo>
                  <a:cubicBezTo>
                    <a:pt x="4270" y="4163"/>
                    <a:pt x="4345" y="4012"/>
                    <a:pt x="4473" y="4003"/>
                  </a:cubicBezTo>
                  <a:cubicBezTo>
                    <a:pt x="4481" y="4002"/>
                    <a:pt x="4488" y="4002"/>
                    <a:pt x="4495" y="4002"/>
                  </a:cubicBezTo>
                  <a:cubicBezTo>
                    <a:pt x="4691" y="4002"/>
                    <a:pt x="4801" y="4205"/>
                    <a:pt x="5021" y="4241"/>
                  </a:cubicBezTo>
                  <a:cubicBezTo>
                    <a:pt x="5397" y="4307"/>
                    <a:pt x="5689" y="4216"/>
                    <a:pt x="5958" y="4351"/>
                  </a:cubicBezTo>
                  <a:cubicBezTo>
                    <a:pt x="6168" y="4454"/>
                    <a:pt x="6281" y="4774"/>
                    <a:pt x="6378" y="4899"/>
                  </a:cubicBezTo>
                  <a:cubicBezTo>
                    <a:pt x="6422" y="4955"/>
                    <a:pt x="6262" y="5093"/>
                    <a:pt x="6249" y="5175"/>
                  </a:cubicBezTo>
                  <a:cubicBezTo>
                    <a:pt x="6243" y="5231"/>
                    <a:pt x="6293" y="5319"/>
                    <a:pt x="6287" y="5394"/>
                  </a:cubicBezTo>
                  <a:cubicBezTo>
                    <a:pt x="6274" y="5585"/>
                    <a:pt x="6127" y="5710"/>
                    <a:pt x="6249" y="5817"/>
                  </a:cubicBezTo>
                  <a:cubicBezTo>
                    <a:pt x="6274" y="5837"/>
                    <a:pt x="6302" y="5845"/>
                    <a:pt x="6332" y="5845"/>
                  </a:cubicBezTo>
                  <a:cubicBezTo>
                    <a:pt x="6421" y="5845"/>
                    <a:pt x="6525" y="5773"/>
                    <a:pt x="6615" y="5773"/>
                  </a:cubicBezTo>
                  <a:cubicBezTo>
                    <a:pt x="6657" y="5773"/>
                    <a:pt x="6696" y="5789"/>
                    <a:pt x="6729" y="5836"/>
                  </a:cubicBezTo>
                  <a:cubicBezTo>
                    <a:pt x="6851" y="6011"/>
                    <a:pt x="6610" y="6077"/>
                    <a:pt x="6581" y="6236"/>
                  </a:cubicBezTo>
                  <a:cubicBezTo>
                    <a:pt x="6544" y="6424"/>
                    <a:pt x="6638" y="6609"/>
                    <a:pt x="6635" y="6785"/>
                  </a:cubicBezTo>
                  <a:cubicBezTo>
                    <a:pt x="6632" y="6897"/>
                    <a:pt x="6613" y="7007"/>
                    <a:pt x="6581" y="7117"/>
                  </a:cubicBezTo>
                  <a:cubicBezTo>
                    <a:pt x="6525" y="7245"/>
                    <a:pt x="6340" y="7242"/>
                    <a:pt x="6325" y="7374"/>
                  </a:cubicBezTo>
                  <a:cubicBezTo>
                    <a:pt x="6296" y="7583"/>
                    <a:pt x="6628" y="7728"/>
                    <a:pt x="6653" y="7903"/>
                  </a:cubicBezTo>
                  <a:cubicBezTo>
                    <a:pt x="6672" y="8031"/>
                    <a:pt x="6550" y="8260"/>
                    <a:pt x="6506" y="8363"/>
                  </a:cubicBezTo>
                  <a:cubicBezTo>
                    <a:pt x="6384" y="8652"/>
                    <a:pt x="6187" y="8896"/>
                    <a:pt x="5977" y="9150"/>
                  </a:cubicBezTo>
                  <a:cubicBezTo>
                    <a:pt x="5779" y="9388"/>
                    <a:pt x="5485" y="9607"/>
                    <a:pt x="5353" y="9848"/>
                  </a:cubicBezTo>
                  <a:cubicBezTo>
                    <a:pt x="5278" y="9977"/>
                    <a:pt x="5269" y="10127"/>
                    <a:pt x="5206" y="10249"/>
                  </a:cubicBezTo>
                  <a:cubicBezTo>
                    <a:pt x="5112" y="10425"/>
                    <a:pt x="4949" y="10512"/>
                    <a:pt x="4859" y="10691"/>
                  </a:cubicBezTo>
                  <a:cubicBezTo>
                    <a:pt x="4821" y="10945"/>
                    <a:pt x="4846" y="11170"/>
                    <a:pt x="4859" y="11405"/>
                  </a:cubicBezTo>
                  <a:cubicBezTo>
                    <a:pt x="4871" y="11640"/>
                    <a:pt x="4849" y="11881"/>
                    <a:pt x="4874" y="12100"/>
                  </a:cubicBezTo>
                  <a:cubicBezTo>
                    <a:pt x="4890" y="12226"/>
                    <a:pt x="4937" y="12464"/>
                    <a:pt x="5003" y="12577"/>
                  </a:cubicBezTo>
                  <a:cubicBezTo>
                    <a:pt x="5084" y="12708"/>
                    <a:pt x="5209" y="12671"/>
                    <a:pt x="5369" y="12761"/>
                  </a:cubicBezTo>
                  <a:cubicBezTo>
                    <a:pt x="5491" y="12830"/>
                    <a:pt x="5679" y="13003"/>
                    <a:pt x="5720" y="13128"/>
                  </a:cubicBezTo>
                  <a:cubicBezTo>
                    <a:pt x="5764" y="13269"/>
                    <a:pt x="5742" y="13479"/>
                    <a:pt x="5758" y="13660"/>
                  </a:cubicBezTo>
                  <a:cubicBezTo>
                    <a:pt x="5776" y="13852"/>
                    <a:pt x="5783" y="14071"/>
                    <a:pt x="5830" y="14209"/>
                  </a:cubicBezTo>
                  <a:cubicBezTo>
                    <a:pt x="5883" y="14359"/>
                    <a:pt x="6124" y="14506"/>
                    <a:pt x="6124" y="14685"/>
                  </a:cubicBezTo>
                  <a:cubicBezTo>
                    <a:pt x="6121" y="14845"/>
                    <a:pt x="5905" y="14866"/>
                    <a:pt x="5905" y="15032"/>
                  </a:cubicBezTo>
                  <a:cubicBezTo>
                    <a:pt x="5905" y="15299"/>
                    <a:pt x="6428" y="15305"/>
                    <a:pt x="6491" y="15565"/>
                  </a:cubicBezTo>
                  <a:cubicBezTo>
                    <a:pt x="6522" y="15697"/>
                    <a:pt x="6428" y="15841"/>
                    <a:pt x="6456" y="15950"/>
                  </a:cubicBezTo>
                  <a:cubicBezTo>
                    <a:pt x="6491" y="16079"/>
                    <a:pt x="6707" y="16185"/>
                    <a:pt x="6769" y="16242"/>
                  </a:cubicBezTo>
                  <a:cubicBezTo>
                    <a:pt x="6866" y="16335"/>
                    <a:pt x="6929" y="16485"/>
                    <a:pt x="7070" y="16485"/>
                  </a:cubicBezTo>
                  <a:cubicBezTo>
                    <a:pt x="7084" y="16485"/>
                    <a:pt x="7100" y="16483"/>
                    <a:pt x="7117" y="16480"/>
                  </a:cubicBezTo>
                  <a:cubicBezTo>
                    <a:pt x="7245" y="16314"/>
                    <a:pt x="7014" y="16182"/>
                    <a:pt x="6951" y="16041"/>
                  </a:cubicBezTo>
                  <a:cubicBezTo>
                    <a:pt x="6879" y="15885"/>
                    <a:pt x="6882" y="15615"/>
                    <a:pt x="6804" y="15365"/>
                  </a:cubicBezTo>
                  <a:cubicBezTo>
                    <a:pt x="6757" y="15205"/>
                    <a:pt x="6613" y="15083"/>
                    <a:pt x="6566" y="14942"/>
                  </a:cubicBezTo>
                  <a:cubicBezTo>
                    <a:pt x="6516" y="14794"/>
                    <a:pt x="6525" y="14641"/>
                    <a:pt x="6475" y="14519"/>
                  </a:cubicBezTo>
                  <a:cubicBezTo>
                    <a:pt x="6422" y="14400"/>
                    <a:pt x="6252" y="14237"/>
                    <a:pt x="6237" y="14118"/>
                  </a:cubicBezTo>
                  <a:cubicBezTo>
                    <a:pt x="6199" y="13840"/>
                    <a:pt x="6367" y="13679"/>
                    <a:pt x="6530" y="13679"/>
                  </a:cubicBezTo>
                  <a:cubicBezTo>
                    <a:pt x="6626" y="13679"/>
                    <a:pt x="6720" y="13736"/>
                    <a:pt x="6769" y="13858"/>
                  </a:cubicBezTo>
                  <a:cubicBezTo>
                    <a:pt x="6848" y="14058"/>
                    <a:pt x="6735" y="14240"/>
                    <a:pt x="6769" y="14447"/>
                  </a:cubicBezTo>
                  <a:cubicBezTo>
                    <a:pt x="6794" y="14613"/>
                    <a:pt x="7007" y="14772"/>
                    <a:pt x="7117" y="14923"/>
                  </a:cubicBezTo>
                  <a:cubicBezTo>
                    <a:pt x="7236" y="15089"/>
                    <a:pt x="7333" y="15252"/>
                    <a:pt x="7446" y="15365"/>
                  </a:cubicBezTo>
                  <a:cubicBezTo>
                    <a:pt x="7455" y="15449"/>
                    <a:pt x="7455" y="15534"/>
                    <a:pt x="7446" y="15618"/>
                  </a:cubicBezTo>
                  <a:cubicBezTo>
                    <a:pt x="7596" y="15800"/>
                    <a:pt x="7772" y="15960"/>
                    <a:pt x="7922" y="16151"/>
                  </a:cubicBezTo>
                  <a:cubicBezTo>
                    <a:pt x="8126" y="16408"/>
                    <a:pt x="8445" y="16724"/>
                    <a:pt x="8398" y="17159"/>
                  </a:cubicBezTo>
                  <a:cubicBezTo>
                    <a:pt x="8386" y="17297"/>
                    <a:pt x="8245" y="17419"/>
                    <a:pt x="8251" y="17564"/>
                  </a:cubicBezTo>
                  <a:cubicBezTo>
                    <a:pt x="8257" y="17689"/>
                    <a:pt x="8408" y="17833"/>
                    <a:pt x="8545" y="17930"/>
                  </a:cubicBezTo>
                  <a:cubicBezTo>
                    <a:pt x="8693" y="18030"/>
                    <a:pt x="8815" y="18149"/>
                    <a:pt x="8931" y="18203"/>
                  </a:cubicBezTo>
                  <a:cubicBezTo>
                    <a:pt x="9012" y="18243"/>
                    <a:pt x="9159" y="18250"/>
                    <a:pt x="9260" y="18293"/>
                  </a:cubicBezTo>
                  <a:cubicBezTo>
                    <a:pt x="9391" y="18353"/>
                    <a:pt x="9495" y="18491"/>
                    <a:pt x="9645" y="18569"/>
                  </a:cubicBezTo>
                  <a:cubicBezTo>
                    <a:pt x="9830" y="18663"/>
                    <a:pt x="10080" y="18719"/>
                    <a:pt x="10306" y="18826"/>
                  </a:cubicBezTo>
                  <a:cubicBezTo>
                    <a:pt x="10522" y="18926"/>
                    <a:pt x="10813" y="19061"/>
                    <a:pt x="10983" y="19064"/>
                  </a:cubicBezTo>
                  <a:cubicBezTo>
                    <a:pt x="11155" y="19064"/>
                    <a:pt x="11340" y="18885"/>
                    <a:pt x="11531" y="18879"/>
                  </a:cubicBezTo>
                  <a:cubicBezTo>
                    <a:pt x="11535" y="18879"/>
                    <a:pt x="11540" y="18879"/>
                    <a:pt x="11545" y="18879"/>
                  </a:cubicBezTo>
                  <a:cubicBezTo>
                    <a:pt x="11986" y="18879"/>
                    <a:pt x="12180" y="19454"/>
                    <a:pt x="12539" y="19631"/>
                  </a:cubicBezTo>
                  <a:cubicBezTo>
                    <a:pt x="12630" y="19678"/>
                    <a:pt x="12752" y="19678"/>
                    <a:pt x="12871" y="19706"/>
                  </a:cubicBezTo>
                  <a:cubicBezTo>
                    <a:pt x="12965" y="19725"/>
                    <a:pt x="13034" y="19766"/>
                    <a:pt x="13128" y="19797"/>
                  </a:cubicBezTo>
                  <a:cubicBezTo>
                    <a:pt x="13322" y="19863"/>
                    <a:pt x="13557" y="19856"/>
                    <a:pt x="13714" y="19925"/>
                  </a:cubicBezTo>
                  <a:cubicBezTo>
                    <a:pt x="13949" y="20029"/>
                    <a:pt x="14118" y="20467"/>
                    <a:pt x="14319" y="20583"/>
                  </a:cubicBezTo>
                  <a:cubicBezTo>
                    <a:pt x="14328" y="20702"/>
                    <a:pt x="14297" y="20862"/>
                    <a:pt x="14337" y="20950"/>
                  </a:cubicBezTo>
                  <a:cubicBezTo>
                    <a:pt x="14431" y="21081"/>
                    <a:pt x="14566" y="21050"/>
                    <a:pt x="14723" y="21135"/>
                  </a:cubicBezTo>
                  <a:cubicBezTo>
                    <a:pt x="14911" y="21235"/>
                    <a:pt x="14967" y="21498"/>
                    <a:pt x="15146" y="21576"/>
                  </a:cubicBezTo>
                  <a:cubicBezTo>
                    <a:pt x="15205" y="21601"/>
                    <a:pt x="15359" y="21601"/>
                    <a:pt x="15456" y="21629"/>
                  </a:cubicBezTo>
                  <a:cubicBezTo>
                    <a:pt x="15677" y="21697"/>
                    <a:pt x="15762" y="21932"/>
                    <a:pt x="15932" y="21932"/>
                  </a:cubicBezTo>
                  <a:cubicBezTo>
                    <a:pt x="15949" y="21932"/>
                    <a:pt x="15968" y="21930"/>
                    <a:pt x="15988" y="21924"/>
                  </a:cubicBezTo>
                  <a:cubicBezTo>
                    <a:pt x="16123" y="21880"/>
                    <a:pt x="16113" y="21739"/>
                    <a:pt x="16132" y="21611"/>
                  </a:cubicBezTo>
                  <a:cubicBezTo>
                    <a:pt x="16223" y="21510"/>
                    <a:pt x="16323" y="21357"/>
                    <a:pt x="16464" y="21354"/>
                  </a:cubicBezTo>
                  <a:cubicBezTo>
                    <a:pt x="16467" y="21354"/>
                    <a:pt x="16470" y="21354"/>
                    <a:pt x="16473" y="21354"/>
                  </a:cubicBezTo>
                  <a:cubicBezTo>
                    <a:pt x="16693" y="21354"/>
                    <a:pt x="16713" y="21592"/>
                    <a:pt x="16793" y="21811"/>
                  </a:cubicBezTo>
                  <a:cubicBezTo>
                    <a:pt x="16840" y="21936"/>
                    <a:pt x="16962" y="22046"/>
                    <a:pt x="16994" y="22178"/>
                  </a:cubicBezTo>
                  <a:cubicBezTo>
                    <a:pt x="17050" y="22406"/>
                    <a:pt x="17025" y="23086"/>
                    <a:pt x="16978" y="23224"/>
                  </a:cubicBezTo>
                  <a:cubicBezTo>
                    <a:pt x="16919" y="23390"/>
                    <a:pt x="16696" y="23459"/>
                    <a:pt x="16555" y="23644"/>
                  </a:cubicBezTo>
                  <a:cubicBezTo>
                    <a:pt x="16489" y="23731"/>
                    <a:pt x="16458" y="23857"/>
                    <a:pt x="16408" y="23919"/>
                  </a:cubicBezTo>
                  <a:cubicBezTo>
                    <a:pt x="16320" y="24029"/>
                    <a:pt x="16182" y="24057"/>
                    <a:pt x="16117" y="24157"/>
                  </a:cubicBezTo>
                  <a:cubicBezTo>
                    <a:pt x="16079" y="24214"/>
                    <a:pt x="16041" y="24336"/>
                    <a:pt x="16007" y="24414"/>
                  </a:cubicBezTo>
                  <a:cubicBezTo>
                    <a:pt x="15894" y="24646"/>
                    <a:pt x="15747" y="24812"/>
                    <a:pt x="15841" y="25091"/>
                  </a:cubicBezTo>
                  <a:cubicBezTo>
                    <a:pt x="15879" y="25207"/>
                    <a:pt x="16060" y="25285"/>
                    <a:pt x="16060" y="25423"/>
                  </a:cubicBezTo>
                  <a:cubicBezTo>
                    <a:pt x="16060" y="25583"/>
                    <a:pt x="15719" y="25724"/>
                    <a:pt x="15694" y="25899"/>
                  </a:cubicBezTo>
                  <a:cubicBezTo>
                    <a:pt x="15675" y="26027"/>
                    <a:pt x="15800" y="26259"/>
                    <a:pt x="15841" y="26428"/>
                  </a:cubicBezTo>
                  <a:cubicBezTo>
                    <a:pt x="15872" y="26560"/>
                    <a:pt x="16113" y="26638"/>
                    <a:pt x="16189" y="26723"/>
                  </a:cubicBezTo>
                  <a:cubicBezTo>
                    <a:pt x="16317" y="26867"/>
                    <a:pt x="16420" y="27074"/>
                    <a:pt x="16536" y="27255"/>
                  </a:cubicBezTo>
                  <a:cubicBezTo>
                    <a:pt x="16768" y="27609"/>
                    <a:pt x="16953" y="28045"/>
                    <a:pt x="17179" y="28389"/>
                  </a:cubicBezTo>
                  <a:cubicBezTo>
                    <a:pt x="17298" y="28571"/>
                    <a:pt x="17467" y="28734"/>
                    <a:pt x="17545" y="28922"/>
                  </a:cubicBezTo>
                  <a:cubicBezTo>
                    <a:pt x="17586" y="29016"/>
                    <a:pt x="17579" y="29129"/>
                    <a:pt x="17620" y="29216"/>
                  </a:cubicBezTo>
                  <a:cubicBezTo>
                    <a:pt x="17749" y="29511"/>
                    <a:pt x="18328" y="29821"/>
                    <a:pt x="18626" y="29968"/>
                  </a:cubicBezTo>
                  <a:cubicBezTo>
                    <a:pt x="18767" y="30037"/>
                    <a:pt x="18920" y="30059"/>
                    <a:pt x="19049" y="30131"/>
                  </a:cubicBezTo>
                  <a:cubicBezTo>
                    <a:pt x="19243" y="30241"/>
                    <a:pt x="19628" y="30529"/>
                    <a:pt x="19725" y="30701"/>
                  </a:cubicBezTo>
                  <a:cubicBezTo>
                    <a:pt x="19816" y="30851"/>
                    <a:pt x="19866" y="31227"/>
                    <a:pt x="19910" y="31469"/>
                  </a:cubicBezTo>
                  <a:cubicBezTo>
                    <a:pt x="19966" y="31791"/>
                    <a:pt x="19913" y="32039"/>
                    <a:pt x="19929" y="32386"/>
                  </a:cubicBezTo>
                  <a:cubicBezTo>
                    <a:pt x="19935" y="32574"/>
                    <a:pt x="20001" y="32765"/>
                    <a:pt x="20001" y="32953"/>
                  </a:cubicBezTo>
                  <a:cubicBezTo>
                    <a:pt x="20004" y="33019"/>
                    <a:pt x="19966" y="33069"/>
                    <a:pt x="19966" y="33138"/>
                  </a:cubicBezTo>
                  <a:cubicBezTo>
                    <a:pt x="19957" y="33367"/>
                    <a:pt x="20020" y="33624"/>
                    <a:pt x="20001" y="33852"/>
                  </a:cubicBezTo>
                  <a:cubicBezTo>
                    <a:pt x="19991" y="33978"/>
                    <a:pt x="19957" y="34078"/>
                    <a:pt x="19966" y="34181"/>
                  </a:cubicBezTo>
                  <a:cubicBezTo>
                    <a:pt x="19976" y="34297"/>
                    <a:pt x="20029" y="34397"/>
                    <a:pt x="20038" y="34495"/>
                  </a:cubicBezTo>
                  <a:cubicBezTo>
                    <a:pt x="20048" y="34604"/>
                    <a:pt x="20010" y="34742"/>
                    <a:pt x="20020" y="34827"/>
                  </a:cubicBezTo>
                  <a:cubicBezTo>
                    <a:pt x="20045" y="35058"/>
                    <a:pt x="20214" y="35237"/>
                    <a:pt x="20258" y="35450"/>
                  </a:cubicBezTo>
                  <a:cubicBezTo>
                    <a:pt x="20298" y="35685"/>
                    <a:pt x="20311" y="35926"/>
                    <a:pt x="20295" y="36164"/>
                  </a:cubicBezTo>
                  <a:cubicBezTo>
                    <a:pt x="20283" y="36271"/>
                    <a:pt x="20220" y="36377"/>
                    <a:pt x="20204" y="36493"/>
                  </a:cubicBezTo>
                  <a:cubicBezTo>
                    <a:pt x="20192" y="36584"/>
                    <a:pt x="20217" y="36681"/>
                    <a:pt x="20204" y="36769"/>
                  </a:cubicBezTo>
                  <a:cubicBezTo>
                    <a:pt x="20186" y="36897"/>
                    <a:pt x="20104" y="36997"/>
                    <a:pt x="20111" y="37116"/>
                  </a:cubicBezTo>
                  <a:cubicBezTo>
                    <a:pt x="20129" y="37364"/>
                    <a:pt x="20402" y="37567"/>
                    <a:pt x="20443" y="37812"/>
                  </a:cubicBezTo>
                  <a:cubicBezTo>
                    <a:pt x="20455" y="37896"/>
                    <a:pt x="20421" y="37990"/>
                    <a:pt x="20424" y="38069"/>
                  </a:cubicBezTo>
                  <a:cubicBezTo>
                    <a:pt x="20430" y="38222"/>
                    <a:pt x="20502" y="38351"/>
                    <a:pt x="20533" y="38492"/>
                  </a:cubicBezTo>
                  <a:cubicBezTo>
                    <a:pt x="20584" y="38705"/>
                    <a:pt x="20530" y="38996"/>
                    <a:pt x="20753" y="39096"/>
                  </a:cubicBezTo>
                  <a:cubicBezTo>
                    <a:pt x="20981" y="39027"/>
                    <a:pt x="20709" y="38770"/>
                    <a:pt x="20844" y="38654"/>
                  </a:cubicBezTo>
                  <a:lnTo>
                    <a:pt x="20844" y="38654"/>
                  </a:lnTo>
                  <a:cubicBezTo>
                    <a:pt x="21107" y="38736"/>
                    <a:pt x="21022" y="39162"/>
                    <a:pt x="21100" y="39425"/>
                  </a:cubicBezTo>
                  <a:cubicBezTo>
                    <a:pt x="21078" y="39439"/>
                    <a:pt x="21055" y="39444"/>
                    <a:pt x="21032" y="39444"/>
                  </a:cubicBezTo>
                  <a:cubicBezTo>
                    <a:pt x="20985" y="39444"/>
                    <a:pt x="20937" y="39424"/>
                    <a:pt x="20895" y="39424"/>
                  </a:cubicBezTo>
                  <a:cubicBezTo>
                    <a:pt x="20862" y="39424"/>
                    <a:pt x="20832" y="39437"/>
                    <a:pt x="20809" y="39481"/>
                  </a:cubicBezTo>
                  <a:cubicBezTo>
                    <a:pt x="20753" y="39591"/>
                    <a:pt x="20897" y="39698"/>
                    <a:pt x="20900" y="39776"/>
                  </a:cubicBezTo>
                  <a:cubicBezTo>
                    <a:pt x="20906" y="39907"/>
                    <a:pt x="20803" y="40064"/>
                    <a:pt x="20828" y="40158"/>
                  </a:cubicBezTo>
                  <a:cubicBezTo>
                    <a:pt x="20865" y="40315"/>
                    <a:pt x="21147" y="40286"/>
                    <a:pt x="21194" y="40415"/>
                  </a:cubicBezTo>
                  <a:cubicBezTo>
                    <a:pt x="21241" y="40553"/>
                    <a:pt x="21100" y="40650"/>
                    <a:pt x="21100" y="40800"/>
                  </a:cubicBezTo>
                  <a:cubicBezTo>
                    <a:pt x="21104" y="40951"/>
                    <a:pt x="21298" y="41223"/>
                    <a:pt x="21451" y="41424"/>
                  </a:cubicBezTo>
                  <a:cubicBezTo>
                    <a:pt x="21520" y="41518"/>
                    <a:pt x="21630" y="41577"/>
                    <a:pt x="21689" y="41662"/>
                  </a:cubicBezTo>
                  <a:cubicBezTo>
                    <a:pt x="21743" y="41737"/>
                    <a:pt x="21771" y="41872"/>
                    <a:pt x="21833" y="41937"/>
                  </a:cubicBezTo>
                  <a:cubicBezTo>
                    <a:pt x="21899" y="42003"/>
                    <a:pt x="22053" y="42038"/>
                    <a:pt x="22147" y="42103"/>
                  </a:cubicBezTo>
                  <a:cubicBezTo>
                    <a:pt x="22306" y="42207"/>
                    <a:pt x="22485" y="42476"/>
                    <a:pt x="22642" y="42561"/>
                  </a:cubicBezTo>
                  <a:cubicBezTo>
                    <a:pt x="22710" y="42595"/>
                    <a:pt x="22811" y="42614"/>
                    <a:pt x="22898" y="42652"/>
                  </a:cubicBezTo>
                  <a:cubicBezTo>
                    <a:pt x="23017" y="42705"/>
                    <a:pt x="23140" y="42796"/>
                    <a:pt x="23249" y="42836"/>
                  </a:cubicBezTo>
                  <a:cubicBezTo>
                    <a:pt x="23547" y="42943"/>
                    <a:pt x="23844" y="43015"/>
                    <a:pt x="24092" y="43128"/>
                  </a:cubicBezTo>
                  <a:lnTo>
                    <a:pt x="24358" y="43128"/>
                  </a:lnTo>
                  <a:cubicBezTo>
                    <a:pt x="24383" y="43114"/>
                    <a:pt x="24440" y="43106"/>
                    <a:pt x="24496" y="43106"/>
                  </a:cubicBezTo>
                  <a:cubicBezTo>
                    <a:pt x="24552" y="43106"/>
                    <a:pt x="24609" y="43114"/>
                    <a:pt x="24634" y="43128"/>
                  </a:cubicBezTo>
                  <a:lnTo>
                    <a:pt x="24668" y="43128"/>
                  </a:lnTo>
                  <a:cubicBezTo>
                    <a:pt x="24815" y="43087"/>
                    <a:pt x="24963" y="43043"/>
                    <a:pt x="25000" y="42890"/>
                  </a:cubicBezTo>
                  <a:cubicBezTo>
                    <a:pt x="24888" y="42633"/>
                    <a:pt x="24505" y="42664"/>
                    <a:pt x="24248" y="42523"/>
                  </a:cubicBezTo>
                  <a:cubicBezTo>
                    <a:pt x="24076" y="42429"/>
                    <a:pt x="23916" y="42229"/>
                    <a:pt x="23788" y="42085"/>
                  </a:cubicBezTo>
                  <a:cubicBezTo>
                    <a:pt x="23660" y="41937"/>
                    <a:pt x="23406" y="41746"/>
                    <a:pt x="23406" y="41571"/>
                  </a:cubicBezTo>
                  <a:cubicBezTo>
                    <a:pt x="23406" y="41424"/>
                    <a:pt x="23556" y="41386"/>
                    <a:pt x="23588" y="41258"/>
                  </a:cubicBezTo>
                  <a:cubicBezTo>
                    <a:pt x="23609" y="41160"/>
                    <a:pt x="23550" y="41135"/>
                    <a:pt x="23588" y="41019"/>
                  </a:cubicBezTo>
                  <a:cubicBezTo>
                    <a:pt x="23660" y="40803"/>
                    <a:pt x="23869" y="40800"/>
                    <a:pt x="23863" y="40578"/>
                  </a:cubicBezTo>
                  <a:cubicBezTo>
                    <a:pt x="23851" y="40214"/>
                    <a:pt x="23146" y="40368"/>
                    <a:pt x="23130" y="39992"/>
                  </a:cubicBezTo>
                  <a:cubicBezTo>
                    <a:pt x="23118" y="39741"/>
                    <a:pt x="23484" y="39751"/>
                    <a:pt x="23531" y="39516"/>
                  </a:cubicBezTo>
                  <a:cubicBezTo>
                    <a:pt x="23553" y="39406"/>
                    <a:pt x="23500" y="39359"/>
                    <a:pt x="23494" y="39184"/>
                  </a:cubicBezTo>
                  <a:cubicBezTo>
                    <a:pt x="23534" y="39005"/>
                    <a:pt x="23729" y="38983"/>
                    <a:pt x="23769" y="38802"/>
                  </a:cubicBezTo>
                  <a:cubicBezTo>
                    <a:pt x="23694" y="38670"/>
                    <a:pt x="23516" y="38755"/>
                    <a:pt x="23403" y="38689"/>
                  </a:cubicBezTo>
                  <a:cubicBezTo>
                    <a:pt x="23290" y="38626"/>
                    <a:pt x="23240" y="38479"/>
                    <a:pt x="23256" y="38341"/>
                  </a:cubicBezTo>
                  <a:cubicBezTo>
                    <a:pt x="23281" y="38331"/>
                    <a:pt x="23310" y="38326"/>
                    <a:pt x="23341" y="38326"/>
                  </a:cubicBezTo>
                  <a:cubicBezTo>
                    <a:pt x="23462" y="38326"/>
                    <a:pt x="23615" y="38389"/>
                    <a:pt x="23744" y="38389"/>
                  </a:cubicBezTo>
                  <a:cubicBezTo>
                    <a:pt x="23830" y="38389"/>
                    <a:pt x="23904" y="38361"/>
                    <a:pt x="23951" y="38269"/>
                  </a:cubicBezTo>
                  <a:cubicBezTo>
                    <a:pt x="24020" y="38144"/>
                    <a:pt x="23876" y="37827"/>
                    <a:pt x="23970" y="37702"/>
                  </a:cubicBezTo>
                  <a:cubicBezTo>
                    <a:pt x="24032" y="37614"/>
                    <a:pt x="24383" y="37611"/>
                    <a:pt x="24518" y="37589"/>
                  </a:cubicBezTo>
                  <a:cubicBezTo>
                    <a:pt x="24712" y="37558"/>
                    <a:pt x="24941" y="37514"/>
                    <a:pt x="25050" y="37445"/>
                  </a:cubicBezTo>
                  <a:cubicBezTo>
                    <a:pt x="25169" y="37364"/>
                    <a:pt x="25345" y="37138"/>
                    <a:pt x="25326" y="36913"/>
                  </a:cubicBezTo>
                  <a:cubicBezTo>
                    <a:pt x="25317" y="36803"/>
                    <a:pt x="25241" y="36769"/>
                    <a:pt x="25160" y="36675"/>
                  </a:cubicBezTo>
                  <a:cubicBezTo>
                    <a:pt x="25091" y="36593"/>
                    <a:pt x="25063" y="36493"/>
                    <a:pt x="25013" y="36418"/>
                  </a:cubicBezTo>
                  <a:cubicBezTo>
                    <a:pt x="24928" y="36289"/>
                    <a:pt x="24797" y="36308"/>
                    <a:pt x="24756" y="36123"/>
                  </a:cubicBezTo>
                  <a:cubicBezTo>
                    <a:pt x="24779" y="36119"/>
                    <a:pt x="24803" y="36117"/>
                    <a:pt x="24828" y="36117"/>
                  </a:cubicBezTo>
                  <a:cubicBezTo>
                    <a:pt x="25041" y="36117"/>
                    <a:pt x="25322" y="36258"/>
                    <a:pt x="25607" y="36258"/>
                  </a:cubicBezTo>
                  <a:cubicBezTo>
                    <a:pt x="25672" y="36258"/>
                    <a:pt x="25737" y="36251"/>
                    <a:pt x="25802" y="36233"/>
                  </a:cubicBezTo>
                  <a:cubicBezTo>
                    <a:pt x="25981" y="36183"/>
                    <a:pt x="26231" y="35798"/>
                    <a:pt x="26316" y="35628"/>
                  </a:cubicBezTo>
                  <a:cubicBezTo>
                    <a:pt x="26341" y="35575"/>
                    <a:pt x="26338" y="35497"/>
                    <a:pt x="26369" y="35428"/>
                  </a:cubicBezTo>
                  <a:cubicBezTo>
                    <a:pt x="26401" y="35356"/>
                    <a:pt x="26469" y="35303"/>
                    <a:pt x="26479" y="35262"/>
                  </a:cubicBezTo>
                  <a:cubicBezTo>
                    <a:pt x="26507" y="35162"/>
                    <a:pt x="26494" y="35087"/>
                    <a:pt x="26516" y="35024"/>
                  </a:cubicBezTo>
                  <a:cubicBezTo>
                    <a:pt x="26582" y="34839"/>
                    <a:pt x="26754" y="34776"/>
                    <a:pt x="26864" y="34639"/>
                  </a:cubicBezTo>
                  <a:cubicBezTo>
                    <a:pt x="26949" y="34535"/>
                    <a:pt x="26986" y="34413"/>
                    <a:pt x="27065" y="34310"/>
                  </a:cubicBezTo>
                  <a:cubicBezTo>
                    <a:pt x="27146" y="34209"/>
                    <a:pt x="27221" y="34106"/>
                    <a:pt x="27287" y="33996"/>
                  </a:cubicBezTo>
                  <a:cubicBezTo>
                    <a:pt x="27340" y="33661"/>
                    <a:pt x="27152" y="33429"/>
                    <a:pt x="27231" y="33135"/>
                  </a:cubicBezTo>
                  <a:cubicBezTo>
                    <a:pt x="27318" y="32806"/>
                    <a:pt x="27773" y="32606"/>
                    <a:pt x="28092" y="32455"/>
                  </a:cubicBezTo>
                  <a:cubicBezTo>
                    <a:pt x="28205" y="32405"/>
                    <a:pt x="28318" y="32324"/>
                    <a:pt x="28405" y="32292"/>
                  </a:cubicBezTo>
                  <a:cubicBezTo>
                    <a:pt x="28628" y="32214"/>
                    <a:pt x="28900" y="32255"/>
                    <a:pt x="29101" y="32183"/>
                  </a:cubicBezTo>
                  <a:cubicBezTo>
                    <a:pt x="29442" y="32057"/>
                    <a:pt x="29480" y="31688"/>
                    <a:pt x="29649" y="31375"/>
                  </a:cubicBezTo>
                  <a:cubicBezTo>
                    <a:pt x="29730" y="31227"/>
                    <a:pt x="29837" y="31077"/>
                    <a:pt x="29852" y="30974"/>
                  </a:cubicBezTo>
                  <a:cubicBezTo>
                    <a:pt x="29865" y="30877"/>
                    <a:pt x="29818" y="30789"/>
                    <a:pt x="29834" y="30679"/>
                  </a:cubicBezTo>
                  <a:cubicBezTo>
                    <a:pt x="29849" y="30570"/>
                    <a:pt x="29950" y="30469"/>
                    <a:pt x="29981" y="30350"/>
                  </a:cubicBezTo>
                  <a:cubicBezTo>
                    <a:pt x="30019" y="30162"/>
                    <a:pt x="30037" y="29971"/>
                    <a:pt x="30034" y="29780"/>
                  </a:cubicBezTo>
                  <a:cubicBezTo>
                    <a:pt x="30034" y="29636"/>
                    <a:pt x="29968" y="29508"/>
                    <a:pt x="29962" y="29376"/>
                  </a:cubicBezTo>
                  <a:cubicBezTo>
                    <a:pt x="29937" y="28903"/>
                    <a:pt x="30134" y="28847"/>
                    <a:pt x="30310" y="28590"/>
                  </a:cubicBezTo>
                  <a:cubicBezTo>
                    <a:pt x="30398" y="28461"/>
                    <a:pt x="30432" y="28314"/>
                    <a:pt x="30495" y="28223"/>
                  </a:cubicBezTo>
                  <a:cubicBezTo>
                    <a:pt x="30789" y="27782"/>
                    <a:pt x="31300" y="27569"/>
                    <a:pt x="31262" y="26901"/>
                  </a:cubicBezTo>
                  <a:cubicBezTo>
                    <a:pt x="31250" y="26682"/>
                    <a:pt x="31112" y="26184"/>
                    <a:pt x="30949" y="26115"/>
                  </a:cubicBezTo>
                  <a:cubicBezTo>
                    <a:pt x="30858" y="26074"/>
                    <a:pt x="30645" y="26109"/>
                    <a:pt x="30510" y="26059"/>
                  </a:cubicBezTo>
                  <a:cubicBezTo>
                    <a:pt x="30078" y="25899"/>
                    <a:pt x="29824" y="25360"/>
                    <a:pt x="29373" y="25326"/>
                  </a:cubicBezTo>
                  <a:cubicBezTo>
                    <a:pt x="29367" y="25325"/>
                    <a:pt x="29361" y="25325"/>
                    <a:pt x="29355" y="25325"/>
                  </a:cubicBezTo>
                  <a:cubicBezTo>
                    <a:pt x="29268" y="25325"/>
                    <a:pt x="29187" y="25364"/>
                    <a:pt x="29092" y="25364"/>
                  </a:cubicBezTo>
                  <a:cubicBezTo>
                    <a:pt x="29089" y="25364"/>
                    <a:pt x="29085" y="25363"/>
                    <a:pt x="29082" y="25363"/>
                  </a:cubicBezTo>
                  <a:cubicBezTo>
                    <a:pt x="28903" y="25360"/>
                    <a:pt x="28637" y="25238"/>
                    <a:pt x="28440" y="25216"/>
                  </a:cubicBezTo>
                  <a:cubicBezTo>
                    <a:pt x="28423" y="25214"/>
                    <a:pt x="28405" y="25213"/>
                    <a:pt x="28387" y="25213"/>
                  </a:cubicBezTo>
                  <a:cubicBezTo>
                    <a:pt x="28308" y="25213"/>
                    <a:pt x="28220" y="25230"/>
                    <a:pt x="28152" y="25230"/>
                  </a:cubicBezTo>
                  <a:cubicBezTo>
                    <a:pt x="28121" y="25230"/>
                    <a:pt x="28094" y="25226"/>
                    <a:pt x="28073" y="25216"/>
                  </a:cubicBezTo>
                  <a:cubicBezTo>
                    <a:pt x="27957" y="25160"/>
                    <a:pt x="27948" y="24950"/>
                    <a:pt x="27854" y="24887"/>
                  </a:cubicBezTo>
                  <a:cubicBezTo>
                    <a:pt x="27779" y="24837"/>
                    <a:pt x="27635" y="24818"/>
                    <a:pt x="27525" y="24774"/>
                  </a:cubicBezTo>
                  <a:cubicBezTo>
                    <a:pt x="27343" y="24706"/>
                    <a:pt x="27199" y="24624"/>
                    <a:pt x="26993" y="24612"/>
                  </a:cubicBezTo>
                  <a:cubicBezTo>
                    <a:pt x="26990" y="24611"/>
                    <a:pt x="26986" y="24611"/>
                    <a:pt x="26983" y="24611"/>
                  </a:cubicBezTo>
                  <a:cubicBezTo>
                    <a:pt x="26930" y="24611"/>
                    <a:pt x="26864" y="24632"/>
                    <a:pt x="26802" y="24632"/>
                  </a:cubicBezTo>
                  <a:cubicBezTo>
                    <a:pt x="26792" y="24632"/>
                    <a:pt x="26783" y="24632"/>
                    <a:pt x="26773" y="24630"/>
                  </a:cubicBezTo>
                  <a:cubicBezTo>
                    <a:pt x="26654" y="24612"/>
                    <a:pt x="26567" y="24474"/>
                    <a:pt x="26460" y="24408"/>
                  </a:cubicBezTo>
                  <a:cubicBezTo>
                    <a:pt x="26325" y="24327"/>
                    <a:pt x="26200" y="24289"/>
                    <a:pt x="26147" y="24170"/>
                  </a:cubicBezTo>
                  <a:cubicBezTo>
                    <a:pt x="26266" y="23775"/>
                    <a:pt x="25934" y="23666"/>
                    <a:pt x="25852" y="23437"/>
                  </a:cubicBezTo>
                  <a:cubicBezTo>
                    <a:pt x="25815" y="23330"/>
                    <a:pt x="25830" y="23202"/>
                    <a:pt x="25796" y="23108"/>
                  </a:cubicBezTo>
                  <a:cubicBezTo>
                    <a:pt x="25749" y="22970"/>
                    <a:pt x="25614" y="22892"/>
                    <a:pt x="25467" y="22779"/>
                  </a:cubicBezTo>
                  <a:cubicBezTo>
                    <a:pt x="25201" y="22572"/>
                    <a:pt x="24966" y="22384"/>
                    <a:pt x="24587" y="22337"/>
                  </a:cubicBezTo>
                  <a:cubicBezTo>
                    <a:pt x="24567" y="22335"/>
                    <a:pt x="24547" y="22334"/>
                    <a:pt x="24526" y="22334"/>
                  </a:cubicBezTo>
                  <a:cubicBezTo>
                    <a:pt x="24395" y="22334"/>
                    <a:pt x="24261" y="22377"/>
                    <a:pt x="24105" y="22377"/>
                  </a:cubicBezTo>
                  <a:cubicBezTo>
                    <a:pt x="24088" y="22377"/>
                    <a:pt x="24071" y="22376"/>
                    <a:pt x="24054" y="22375"/>
                  </a:cubicBezTo>
                  <a:cubicBezTo>
                    <a:pt x="23841" y="22359"/>
                    <a:pt x="23569" y="22168"/>
                    <a:pt x="23415" y="21990"/>
                  </a:cubicBezTo>
                  <a:cubicBezTo>
                    <a:pt x="23259" y="21811"/>
                    <a:pt x="23183" y="21651"/>
                    <a:pt x="23046" y="21567"/>
                  </a:cubicBezTo>
                  <a:cubicBezTo>
                    <a:pt x="22920" y="21485"/>
                    <a:pt x="22751" y="21485"/>
                    <a:pt x="22663" y="21404"/>
                  </a:cubicBezTo>
                  <a:cubicBezTo>
                    <a:pt x="22623" y="21366"/>
                    <a:pt x="22629" y="21304"/>
                    <a:pt x="22588" y="21219"/>
                  </a:cubicBezTo>
                  <a:cubicBezTo>
                    <a:pt x="22526" y="21088"/>
                    <a:pt x="22416" y="21012"/>
                    <a:pt x="22497" y="20853"/>
                  </a:cubicBezTo>
                  <a:cubicBezTo>
                    <a:pt x="22475" y="20841"/>
                    <a:pt x="22456" y="20836"/>
                    <a:pt x="22439" y="20836"/>
                  </a:cubicBezTo>
                  <a:cubicBezTo>
                    <a:pt x="22352" y="20836"/>
                    <a:pt x="22324" y="20965"/>
                    <a:pt x="22213" y="20965"/>
                  </a:cubicBezTo>
                  <a:cubicBezTo>
                    <a:pt x="22204" y="20965"/>
                    <a:pt x="22194" y="20964"/>
                    <a:pt x="22184" y="20962"/>
                  </a:cubicBezTo>
                  <a:cubicBezTo>
                    <a:pt x="22068" y="20801"/>
                    <a:pt x="21969" y="20707"/>
                    <a:pt x="21765" y="20707"/>
                  </a:cubicBezTo>
                  <a:cubicBezTo>
                    <a:pt x="21715" y="20707"/>
                    <a:pt x="21659" y="20712"/>
                    <a:pt x="21595" y="20724"/>
                  </a:cubicBezTo>
                  <a:cubicBezTo>
                    <a:pt x="21448" y="20752"/>
                    <a:pt x="21367" y="20940"/>
                    <a:pt x="21194" y="20943"/>
                  </a:cubicBezTo>
                  <a:cubicBezTo>
                    <a:pt x="21192" y="20944"/>
                    <a:pt x="21189" y="20944"/>
                    <a:pt x="21186" y="20944"/>
                  </a:cubicBezTo>
                  <a:cubicBezTo>
                    <a:pt x="21049" y="20944"/>
                    <a:pt x="20937" y="20786"/>
                    <a:pt x="20753" y="20762"/>
                  </a:cubicBezTo>
                  <a:cubicBezTo>
                    <a:pt x="20730" y="20758"/>
                    <a:pt x="20707" y="20757"/>
                    <a:pt x="20684" y="20757"/>
                  </a:cubicBezTo>
                  <a:cubicBezTo>
                    <a:pt x="20583" y="20757"/>
                    <a:pt x="20478" y="20784"/>
                    <a:pt x="20397" y="20784"/>
                  </a:cubicBezTo>
                  <a:cubicBezTo>
                    <a:pt x="20381" y="20784"/>
                    <a:pt x="20366" y="20783"/>
                    <a:pt x="20352" y="20781"/>
                  </a:cubicBezTo>
                  <a:cubicBezTo>
                    <a:pt x="20195" y="20749"/>
                    <a:pt x="20145" y="20618"/>
                    <a:pt x="20001" y="20524"/>
                  </a:cubicBezTo>
                  <a:cubicBezTo>
                    <a:pt x="19898" y="20455"/>
                    <a:pt x="19694" y="20339"/>
                    <a:pt x="19634" y="20339"/>
                  </a:cubicBezTo>
                  <a:cubicBezTo>
                    <a:pt x="19480" y="20344"/>
                    <a:pt x="19361" y="20624"/>
                    <a:pt x="19173" y="20624"/>
                  </a:cubicBezTo>
                  <a:cubicBezTo>
                    <a:pt x="19140" y="20624"/>
                    <a:pt x="19105" y="20616"/>
                    <a:pt x="19067" y="20596"/>
                  </a:cubicBezTo>
                  <a:cubicBezTo>
                    <a:pt x="18942" y="20439"/>
                    <a:pt x="19268" y="20358"/>
                    <a:pt x="19121" y="20210"/>
                  </a:cubicBezTo>
                  <a:cubicBezTo>
                    <a:pt x="19094" y="20184"/>
                    <a:pt x="19068" y="20173"/>
                    <a:pt x="19043" y="20173"/>
                  </a:cubicBezTo>
                  <a:cubicBezTo>
                    <a:pt x="18965" y="20173"/>
                    <a:pt x="18896" y="20275"/>
                    <a:pt x="18829" y="20320"/>
                  </a:cubicBezTo>
                  <a:cubicBezTo>
                    <a:pt x="18732" y="20395"/>
                    <a:pt x="18629" y="20458"/>
                    <a:pt x="18516" y="20505"/>
                  </a:cubicBezTo>
                  <a:cubicBezTo>
                    <a:pt x="18262" y="20599"/>
                    <a:pt x="18106" y="20549"/>
                    <a:pt x="17912" y="20652"/>
                  </a:cubicBezTo>
                  <a:cubicBezTo>
                    <a:pt x="17727" y="20746"/>
                    <a:pt x="17720" y="20903"/>
                    <a:pt x="17617" y="21091"/>
                  </a:cubicBezTo>
                  <a:cubicBezTo>
                    <a:pt x="17532" y="21244"/>
                    <a:pt x="17341" y="21467"/>
                    <a:pt x="17213" y="21476"/>
                  </a:cubicBezTo>
                  <a:cubicBezTo>
                    <a:pt x="17209" y="21476"/>
                    <a:pt x="17205" y="21476"/>
                    <a:pt x="17201" y="21476"/>
                  </a:cubicBezTo>
                  <a:cubicBezTo>
                    <a:pt x="17052" y="21476"/>
                    <a:pt x="16909" y="21261"/>
                    <a:pt x="16774" y="21203"/>
                  </a:cubicBezTo>
                  <a:cubicBezTo>
                    <a:pt x="16686" y="21165"/>
                    <a:pt x="16608" y="21150"/>
                    <a:pt x="16535" y="21150"/>
                  </a:cubicBezTo>
                  <a:cubicBezTo>
                    <a:pt x="16263" y="21150"/>
                    <a:pt x="16078" y="21364"/>
                    <a:pt x="15803" y="21366"/>
                  </a:cubicBezTo>
                  <a:cubicBezTo>
                    <a:pt x="15801" y="21366"/>
                    <a:pt x="15800" y="21366"/>
                    <a:pt x="15798" y="21366"/>
                  </a:cubicBezTo>
                  <a:cubicBezTo>
                    <a:pt x="15472" y="21366"/>
                    <a:pt x="15017" y="20845"/>
                    <a:pt x="15033" y="20542"/>
                  </a:cubicBezTo>
                  <a:cubicBezTo>
                    <a:pt x="15042" y="20355"/>
                    <a:pt x="15139" y="20076"/>
                    <a:pt x="15161" y="19847"/>
                  </a:cubicBezTo>
                  <a:cubicBezTo>
                    <a:pt x="15180" y="19665"/>
                    <a:pt x="15305" y="19556"/>
                    <a:pt x="15308" y="19387"/>
                  </a:cubicBezTo>
                  <a:cubicBezTo>
                    <a:pt x="15312" y="19164"/>
                    <a:pt x="15011" y="18992"/>
                    <a:pt x="14867" y="18967"/>
                  </a:cubicBezTo>
                  <a:cubicBezTo>
                    <a:pt x="14818" y="18958"/>
                    <a:pt x="14766" y="18954"/>
                    <a:pt x="14712" y="18954"/>
                  </a:cubicBezTo>
                  <a:cubicBezTo>
                    <a:pt x="14501" y="18954"/>
                    <a:pt x="14258" y="19009"/>
                    <a:pt x="14020" y="19009"/>
                  </a:cubicBezTo>
                  <a:cubicBezTo>
                    <a:pt x="13896" y="19009"/>
                    <a:pt x="13773" y="18994"/>
                    <a:pt x="13658" y="18948"/>
                  </a:cubicBezTo>
                  <a:cubicBezTo>
                    <a:pt x="13582" y="18823"/>
                    <a:pt x="13745" y="18738"/>
                    <a:pt x="13786" y="18616"/>
                  </a:cubicBezTo>
                  <a:cubicBezTo>
                    <a:pt x="13811" y="18550"/>
                    <a:pt x="13795" y="18456"/>
                    <a:pt x="13824" y="18378"/>
                  </a:cubicBezTo>
                  <a:cubicBezTo>
                    <a:pt x="13868" y="18262"/>
                    <a:pt x="13990" y="18174"/>
                    <a:pt x="14043" y="18049"/>
                  </a:cubicBezTo>
                  <a:cubicBezTo>
                    <a:pt x="14084" y="17955"/>
                    <a:pt x="14093" y="17817"/>
                    <a:pt x="14134" y="17701"/>
                  </a:cubicBezTo>
                  <a:cubicBezTo>
                    <a:pt x="14184" y="17567"/>
                    <a:pt x="14272" y="17482"/>
                    <a:pt x="14281" y="17388"/>
                  </a:cubicBezTo>
                  <a:cubicBezTo>
                    <a:pt x="14297" y="17260"/>
                    <a:pt x="14250" y="17131"/>
                    <a:pt x="14153" y="17040"/>
                  </a:cubicBezTo>
                  <a:cubicBezTo>
                    <a:pt x="13849" y="17056"/>
                    <a:pt x="13648" y="17072"/>
                    <a:pt x="13476" y="17150"/>
                  </a:cubicBezTo>
                  <a:cubicBezTo>
                    <a:pt x="13078" y="17332"/>
                    <a:pt x="13156" y="17867"/>
                    <a:pt x="12759" y="17996"/>
                  </a:cubicBezTo>
                  <a:cubicBezTo>
                    <a:pt x="12624" y="18040"/>
                    <a:pt x="12433" y="18040"/>
                    <a:pt x="12282" y="18068"/>
                  </a:cubicBezTo>
                  <a:cubicBezTo>
                    <a:pt x="12157" y="18089"/>
                    <a:pt x="12001" y="18159"/>
                    <a:pt x="11871" y="18159"/>
                  </a:cubicBezTo>
                  <a:cubicBezTo>
                    <a:pt x="11868" y="18159"/>
                    <a:pt x="11866" y="18159"/>
                    <a:pt x="11863" y="18159"/>
                  </a:cubicBezTo>
                  <a:cubicBezTo>
                    <a:pt x="11703" y="18156"/>
                    <a:pt x="11424" y="18005"/>
                    <a:pt x="11330" y="17902"/>
                  </a:cubicBezTo>
                  <a:cubicBezTo>
                    <a:pt x="11246" y="17811"/>
                    <a:pt x="11042" y="17360"/>
                    <a:pt x="11020" y="17278"/>
                  </a:cubicBezTo>
                  <a:cubicBezTo>
                    <a:pt x="10863" y="16743"/>
                    <a:pt x="11033" y="16245"/>
                    <a:pt x="11239" y="15869"/>
                  </a:cubicBezTo>
                  <a:cubicBezTo>
                    <a:pt x="11283" y="15791"/>
                    <a:pt x="11352" y="15715"/>
                    <a:pt x="11387" y="15631"/>
                  </a:cubicBezTo>
                  <a:cubicBezTo>
                    <a:pt x="11434" y="15505"/>
                    <a:pt x="11402" y="15311"/>
                    <a:pt x="11440" y="15173"/>
                  </a:cubicBezTo>
                  <a:cubicBezTo>
                    <a:pt x="11512" y="14917"/>
                    <a:pt x="11847" y="14766"/>
                    <a:pt x="12082" y="14641"/>
                  </a:cubicBezTo>
                  <a:cubicBezTo>
                    <a:pt x="12348" y="14503"/>
                    <a:pt x="12574" y="14278"/>
                    <a:pt x="12887" y="14256"/>
                  </a:cubicBezTo>
                  <a:cubicBezTo>
                    <a:pt x="12899" y="14255"/>
                    <a:pt x="12912" y="14255"/>
                    <a:pt x="12926" y="14255"/>
                  </a:cubicBezTo>
                  <a:cubicBezTo>
                    <a:pt x="13079" y="14255"/>
                    <a:pt x="13281" y="14302"/>
                    <a:pt x="13420" y="14331"/>
                  </a:cubicBezTo>
                  <a:cubicBezTo>
                    <a:pt x="13557" y="14359"/>
                    <a:pt x="13667" y="14450"/>
                    <a:pt x="13786" y="14459"/>
                  </a:cubicBezTo>
                  <a:cubicBezTo>
                    <a:pt x="13801" y="14460"/>
                    <a:pt x="13816" y="14461"/>
                    <a:pt x="13830" y="14461"/>
                  </a:cubicBezTo>
                  <a:cubicBezTo>
                    <a:pt x="14132" y="14461"/>
                    <a:pt x="14218" y="14215"/>
                    <a:pt x="14481" y="14074"/>
                  </a:cubicBezTo>
                  <a:cubicBezTo>
                    <a:pt x="14538" y="14082"/>
                    <a:pt x="14590" y="14085"/>
                    <a:pt x="14640" y="14085"/>
                  </a:cubicBezTo>
                  <a:cubicBezTo>
                    <a:pt x="14809" y="14085"/>
                    <a:pt x="14949" y="14049"/>
                    <a:pt x="15108" y="14049"/>
                  </a:cubicBezTo>
                  <a:cubicBezTo>
                    <a:pt x="15142" y="14049"/>
                    <a:pt x="15178" y="14051"/>
                    <a:pt x="15214" y="14055"/>
                  </a:cubicBezTo>
                  <a:cubicBezTo>
                    <a:pt x="15393" y="14077"/>
                    <a:pt x="15518" y="14265"/>
                    <a:pt x="15656" y="14274"/>
                  </a:cubicBezTo>
                  <a:cubicBezTo>
                    <a:pt x="15661" y="14275"/>
                    <a:pt x="15665" y="14275"/>
                    <a:pt x="15669" y="14275"/>
                  </a:cubicBezTo>
                  <a:cubicBezTo>
                    <a:pt x="15771" y="14275"/>
                    <a:pt x="15864" y="14182"/>
                    <a:pt x="15961" y="14182"/>
                  </a:cubicBezTo>
                  <a:cubicBezTo>
                    <a:pt x="15969" y="14182"/>
                    <a:pt x="15977" y="14182"/>
                    <a:pt x="15985" y="14184"/>
                  </a:cubicBezTo>
                  <a:cubicBezTo>
                    <a:pt x="16095" y="14202"/>
                    <a:pt x="16283" y="14437"/>
                    <a:pt x="16298" y="14569"/>
                  </a:cubicBezTo>
                  <a:cubicBezTo>
                    <a:pt x="16320" y="14735"/>
                    <a:pt x="16179" y="14882"/>
                    <a:pt x="16226" y="15064"/>
                  </a:cubicBezTo>
                  <a:cubicBezTo>
                    <a:pt x="16399" y="15239"/>
                    <a:pt x="16712" y="15274"/>
                    <a:pt x="16959" y="15374"/>
                  </a:cubicBezTo>
                  <a:cubicBezTo>
                    <a:pt x="17119" y="15242"/>
                    <a:pt x="16981" y="14998"/>
                    <a:pt x="16959" y="14807"/>
                  </a:cubicBezTo>
                  <a:cubicBezTo>
                    <a:pt x="16950" y="14722"/>
                    <a:pt x="16969" y="14647"/>
                    <a:pt x="16959" y="14569"/>
                  </a:cubicBezTo>
                  <a:cubicBezTo>
                    <a:pt x="16944" y="14437"/>
                    <a:pt x="16887" y="14315"/>
                    <a:pt x="16887" y="14202"/>
                  </a:cubicBezTo>
                  <a:cubicBezTo>
                    <a:pt x="16884" y="13679"/>
                    <a:pt x="17307" y="13438"/>
                    <a:pt x="17655" y="13231"/>
                  </a:cubicBezTo>
                  <a:cubicBezTo>
                    <a:pt x="17808" y="13140"/>
                    <a:pt x="17927" y="12984"/>
                    <a:pt x="18059" y="12918"/>
                  </a:cubicBezTo>
                  <a:cubicBezTo>
                    <a:pt x="18244" y="12824"/>
                    <a:pt x="18381" y="12802"/>
                    <a:pt x="18535" y="12714"/>
                  </a:cubicBezTo>
                  <a:cubicBezTo>
                    <a:pt x="18814" y="12561"/>
                    <a:pt x="19052" y="12436"/>
                    <a:pt x="19268" y="12257"/>
                  </a:cubicBezTo>
                  <a:cubicBezTo>
                    <a:pt x="19368" y="12022"/>
                    <a:pt x="19274" y="11703"/>
                    <a:pt x="19287" y="11468"/>
                  </a:cubicBezTo>
                  <a:cubicBezTo>
                    <a:pt x="19312" y="11452"/>
                    <a:pt x="19337" y="11447"/>
                    <a:pt x="19362" y="11447"/>
                  </a:cubicBezTo>
                  <a:cubicBezTo>
                    <a:pt x="19428" y="11447"/>
                    <a:pt x="19492" y="11487"/>
                    <a:pt x="19565" y="11487"/>
                  </a:cubicBezTo>
                  <a:cubicBezTo>
                    <a:pt x="19570" y="11487"/>
                    <a:pt x="19576" y="11487"/>
                    <a:pt x="19581" y="11487"/>
                  </a:cubicBezTo>
                  <a:cubicBezTo>
                    <a:pt x="19747" y="11452"/>
                    <a:pt x="19760" y="11214"/>
                    <a:pt x="19854" y="11120"/>
                  </a:cubicBezTo>
                  <a:cubicBezTo>
                    <a:pt x="19907" y="11067"/>
                    <a:pt x="20060" y="11029"/>
                    <a:pt x="20129" y="10973"/>
                  </a:cubicBezTo>
                  <a:cubicBezTo>
                    <a:pt x="20295" y="10844"/>
                    <a:pt x="20349" y="10647"/>
                    <a:pt x="20496" y="10591"/>
                  </a:cubicBezTo>
                  <a:cubicBezTo>
                    <a:pt x="20549" y="10569"/>
                    <a:pt x="20668" y="10575"/>
                    <a:pt x="20753" y="10553"/>
                  </a:cubicBezTo>
                  <a:cubicBezTo>
                    <a:pt x="20862" y="10522"/>
                    <a:pt x="21016" y="10393"/>
                    <a:pt x="21191" y="10334"/>
                  </a:cubicBezTo>
                  <a:cubicBezTo>
                    <a:pt x="21307" y="10293"/>
                    <a:pt x="21570" y="10287"/>
                    <a:pt x="21614" y="10240"/>
                  </a:cubicBezTo>
                  <a:cubicBezTo>
                    <a:pt x="21667" y="10187"/>
                    <a:pt x="21614" y="10030"/>
                    <a:pt x="21633" y="9948"/>
                  </a:cubicBezTo>
                  <a:cubicBezTo>
                    <a:pt x="21721" y="9535"/>
                    <a:pt x="22344" y="9447"/>
                    <a:pt x="22714" y="9306"/>
                  </a:cubicBezTo>
                  <a:cubicBezTo>
                    <a:pt x="22937" y="9222"/>
                    <a:pt x="23167" y="9076"/>
                    <a:pt x="23408" y="9076"/>
                  </a:cubicBezTo>
                  <a:cubicBezTo>
                    <a:pt x="23445" y="9076"/>
                    <a:pt x="23482" y="9080"/>
                    <a:pt x="23519" y="9087"/>
                  </a:cubicBezTo>
                  <a:cubicBezTo>
                    <a:pt x="23465" y="9284"/>
                    <a:pt x="23202" y="9215"/>
                    <a:pt x="23246" y="9454"/>
                  </a:cubicBezTo>
                  <a:cubicBezTo>
                    <a:pt x="23263" y="9545"/>
                    <a:pt x="23309" y="9578"/>
                    <a:pt x="23369" y="9578"/>
                  </a:cubicBezTo>
                  <a:cubicBezTo>
                    <a:pt x="23527" y="9578"/>
                    <a:pt x="23783" y="9343"/>
                    <a:pt x="23869" y="9306"/>
                  </a:cubicBezTo>
                  <a:cubicBezTo>
                    <a:pt x="24092" y="9212"/>
                    <a:pt x="24474" y="9156"/>
                    <a:pt x="24768" y="9049"/>
                  </a:cubicBezTo>
                  <a:cubicBezTo>
                    <a:pt x="25025" y="8955"/>
                    <a:pt x="25486" y="8811"/>
                    <a:pt x="25245" y="8517"/>
                  </a:cubicBezTo>
                  <a:cubicBezTo>
                    <a:pt x="25241" y="8517"/>
                    <a:pt x="25237" y="8517"/>
                    <a:pt x="25233" y="8517"/>
                  </a:cubicBezTo>
                  <a:cubicBezTo>
                    <a:pt x="25037" y="8517"/>
                    <a:pt x="24941" y="8756"/>
                    <a:pt x="24768" y="8830"/>
                  </a:cubicBezTo>
                  <a:cubicBezTo>
                    <a:pt x="24759" y="8832"/>
                    <a:pt x="24751" y="8832"/>
                    <a:pt x="24743" y="8832"/>
                  </a:cubicBezTo>
                  <a:cubicBezTo>
                    <a:pt x="24645" y="8832"/>
                    <a:pt x="24655" y="8729"/>
                    <a:pt x="24565" y="8721"/>
                  </a:cubicBezTo>
                  <a:cubicBezTo>
                    <a:pt x="24561" y="8720"/>
                    <a:pt x="24556" y="8720"/>
                    <a:pt x="24552" y="8720"/>
                  </a:cubicBezTo>
                  <a:cubicBezTo>
                    <a:pt x="24470" y="8720"/>
                    <a:pt x="24415" y="8795"/>
                    <a:pt x="24333" y="8795"/>
                  </a:cubicBezTo>
                  <a:cubicBezTo>
                    <a:pt x="24325" y="8795"/>
                    <a:pt x="24317" y="8794"/>
                    <a:pt x="24308" y="8793"/>
                  </a:cubicBezTo>
                  <a:cubicBezTo>
                    <a:pt x="24208" y="8774"/>
                    <a:pt x="24067" y="8617"/>
                    <a:pt x="24051" y="8501"/>
                  </a:cubicBezTo>
                  <a:cubicBezTo>
                    <a:pt x="24010" y="8191"/>
                    <a:pt x="24311" y="8069"/>
                    <a:pt x="24436" y="7840"/>
                  </a:cubicBezTo>
                  <a:cubicBezTo>
                    <a:pt x="24401" y="7719"/>
                    <a:pt x="24307" y="7694"/>
                    <a:pt x="24194" y="7694"/>
                  </a:cubicBezTo>
                  <a:cubicBezTo>
                    <a:pt x="24110" y="7694"/>
                    <a:pt x="24015" y="7708"/>
                    <a:pt x="23925" y="7708"/>
                  </a:cubicBezTo>
                  <a:cubicBezTo>
                    <a:pt x="23859" y="7708"/>
                    <a:pt x="23796" y="7700"/>
                    <a:pt x="23741" y="7674"/>
                  </a:cubicBezTo>
                  <a:cubicBezTo>
                    <a:pt x="23763" y="7508"/>
                    <a:pt x="23932" y="7392"/>
                    <a:pt x="24126" y="7361"/>
                  </a:cubicBezTo>
                  <a:cubicBezTo>
                    <a:pt x="24167" y="7355"/>
                    <a:pt x="24221" y="7351"/>
                    <a:pt x="24280" y="7351"/>
                  </a:cubicBezTo>
                  <a:cubicBezTo>
                    <a:pt x="24449" y="7351"/>
                    <a:pt x="24661" y="7378"/>
                    <a:pt x="24731" y="7436"/>
                  </a:cubicBezTo>
                  <a:cubicBezTo>
                    <a:pt x="24787" y="7480"/>
                    <a:pt x="24737" y="7596"/>
                    <a:pt x="24822" y="7674"/>
                  </a:cubicBezTo>
                  <a:cubicBezTo>
                    <a:pt x="24879" y="7726"/>
                    <a:pt x="24945" y="7743"/>
                    <a:pt x="25015" y="7743"/>
                  </a:cubicBezTo>
                  <a:cubicBezTo>
                    <a:pt x="25059" y="7743"/>
                    <a:pt x="25105" y="7736"/>
                    <a:pt x="25151" y="7728"/>
                  </a:cubicBezTo>
                  <a:cubicBezTo>
                    <a:pt x="25195" y="7521"/>
                    <a:pt x="24881" y="7574"/>
                    <a:pt x="24913" y="7436"/>
                  </a:cubicBezTo>
                  <a:cubicBezTo>
                    <a:pt x="25015" y="7370"/>
                    <a:pt x="25142" y="7353"/>
                    <a:pt x="25277" y="7353"/>
                  </a:cubicBezTo>
                  <a:cubicBezTo>
                    <a:pt x="25419" y="7353"/>
                    <a:pt x="25570" y="7372"/>
                    <a:pt x="25710" y="7372"/>
                  </a:cubicBezTo>
                  <a:cubicBezTo>
                    <a:pt x="25765" y="7372"/>
                    <a:pt x="25818" y="7369"/>
                    <a:pt x="25868" y="7361"/>
                  </a:cubicBezTo>
                  <a:cubicBezTo>
                    <a:pt x="26043" y="7336"/>
                    <a:pt x="26225" y="7211"/>
                    <a:pt x="26382" y="7123"/>
                  </a:cubicBezTo>
                  <a:cubicBezTo>
                    <a:pt x="26485" y="7066"/>
                    <a:pt x="26611" y="6976"/>
                    <a:pt x="26731" y="6976"/>
                  </a:cubicBezTo>
                  <a:cubicBezTo>
                    <a:pt x="26781" y="6976"/>
                    <a:pt x="26830" y="6991"/>
                    <a:pt x="26877" y="7032"/>
                  </a:cubicBezTo>
                  <a:cubicBezTo>
                    <a:pt x="26917" y="7179"/>
                    <a:pt x="26739" y="7233"/>
                    <a:pt x="26657" y="7305"/>
                  </a:cubicBezTo>
                  <a:cubicBezTo>
                    <a:pt x="26375" y="7555"/>
                    <a:pt x="26084" y="7840"/>
                    <a:pt x="25868" y="8132"/>
                  </a:cubicBezTo>
                  <a:cubicBezTo>
                    <a:pt x="25946" y="8206"/>
                    <a:pt x="26062" y="8215"/>
                    <a:pt x="26189" y="8215"/>
                  </a:cubicBezTo>
                  <a:cubicBezTo>
                    <a:pt x="26229" y="8215"/>
                    <a:pt x="26271" y="8214"/>
                    <a:pt x="26313" y="8214"/>
                  </a:cubicBezTo>
                  <a:cubicBezTo>
                    <a:pt x="26366" y="8214"/>
                    <a:pt x="26420" y="8216"/>
                    <a:pt x="26473" y="8222"/>
                  </a:cubicBezTo>
                  <a:cubicBezTo>
                    <a:pt x="26560" y="8232"/>
                    <a:pt x="26673" y="8260"/>
                    <a:pt x="26767" y="8279"/>
                  </a:cubicBezTo>
                  <a:cubicBezTo>
                    <a:pt x="26877" y="8298"/>
                    <a:pt x="26993" y="8291"/>
                    <a:pt x="27080" y="8313"/>
                  </a:cubicBezTo>
                  <a:cubicBezTo>
                    <a:pt x="27234" y="8351"/>
                    <a:pt x="27274" y="8517"/>
                    <a:pt x="27428" y="8536"/>
                  </a:cubicBezTo>
                  <a:cubicBezTo>
                    <a:pt x="27679" y="8536"/>
                    <a:pt x="27682" y="8266"/>
                    <a:pt x="27538" y="8097"/>
                  </a:cubicBezTo>
                  <a:cubicBezTo>
                    <a:pt x="27585" y="7925"/>
                    <a:pt x="27653" y="7834"/>
                    <a:pt x="27594" y="7712"/>
                  </a:cubicBezTo>
                  <a:cubicBezTo>
                    <a:pt x="27481" y="7486"/>
                    <a:pt x="27065" y="7709"/>
                    <a:pt x="27043" y="7417"/>
                  </a:cubicBezTo>
                  <a:cubicBezTo>
                    <a:pt x="27030" y="7236"/>
                    <a:pt x="27196" y="7242"/>
                    <a:pt x="27265" y="7104"/>
                  </a:cubicBezTo>
                  <a:cubicBezTo>
                    <a:pt x="27234" y="6753"/>
                    <a:pt x="27553" y="6725"/>
                    <a:pt x="27522" y="6409"/>
                  </a:cubicBezTo>
                  <a:cubicBezTo>
                    <a:pt x="27506" y="6277"/>
                    <a:pt x="27393" y="6277"/>
                    <a:pt x="27300" y="6152"/>
                  </a:cubicBezTo>
                  <a:cubicBezTo>
                    <a:pt x="27249" y="6089"/>
                    <a:pt x="27231" y="5964"/>
                    <a:pt x="27171" y="5914"/>
                  </a:cubicBezTo>
                  <a:cubicBezTo>
                    <a:pt x="26980" y="5751"/>
                    <a:pt x="26592" y="5782"/>
                    <a:pt x="26567" y="5475"/>
                  </a:cubicBezTo>
                  <a:cubicBezTo>
                    <a:pt x="26557" y="5290"/>
                    <a:pt x="26610" y="5140"/>
                    <a:pt x="26585" y="4943"/>
                  </a:cubicBezTo>
                  <a:cubicBezTo>
                    <a:pt x="26560" y="4758"/>
                    <a:pt x="26435" y="4244"/>
                    <a:pt x="26272" y="4210"/>
                  </a:cubicBezTo>
                  <a:cubicBezTo>
                    <a:pt x="26260" y="4207"/>
                    <a:pt x="26248" y="4206"/>
                    <a:pt x="26236" y="4206"/>
                  </a:cubicBezTo>
                  <a:cubicBezTo>
                    <a:pt x="26044" y="4206"/>
                    <a:pt x="25844" y="4520"/>
                    <a:pt x="25611" y="4630"/>
                  </a:cubicBezTo>
                  <a:cubicBezTo>
                    <a:pt x="25498" y="4686"/>
                    <a:pt x="25341" y="4747"/>
                    <a:pt x="25213" y="4747"/>
                  </a:cubicBezTo>
                  <a:cubicBezTo>
                    <a:pt x="25192" y="4747"/>
                    <a:pt x="25173" y="4746"/>
                    <a:pt x="25154" y="4742"/>
                  </a:cubicBezTo>
                  <a:cubicBezTo>
                    <a:pt x="25069" y="4724"/>
                    <a:pt x="24894" y="4595"/>
                    <a:pt x="24881" y="4429"/>
                  </a:cubicBezTo>
                  <a:cubicBezTo>
                    <a:pt x="24866" y="4235"/>
                    <a:pt x="25010" y="4232"/>
                    <a:pt x="25044" y="4025"/>
                  </a:cubicBezTo>
                  <a:cubicBezTo>
                    <a:pt x="25016" y="3903"/>
                    <a:pt x="24888" y="3934"/>
                    <a:pt x="24772" y="3840"/>
                  </a:cubicBezTo>
                  <a:cubicBezTo>
                    <a:pt x="24637" y="3740"/>
                    <a:pt x="24527" y="3517"/>
                    <a:pt x="24349" y="3492"/>
                  </a:cubicBezTo>
                  <a:cubicBezTo>
                    <a:pt x="24342" y="3492"/>
                    <a:pt x="24336" y="3491"/>
                    <a:pt x="24330" y="3491"/>
                  </a:cubicBezTo>
                  <a:cubicBezTo>
                    <a:pt x="24245" y="3491"/>
                    <a:pt x="24139" y="3562"/>
                    <a:pt x="24054" y="3568"/>
                  </a:cubicBezTo>
                  <a:cubicBezTo>
                    <a:pt x="24042" y="3568"/>
                    <a:pt x="24029" y="3569"/>
                    <a:pt x="24017" y="3569"/>
                  </a:cubicBezTo>
                  <a:cubicBezTo>
                    <a:pt x="23789" y="3569"/>
                    <a:pt x="23591" y="3432"/>
                    <a:pt x="23409" y="3432"/>
                  </a:cubicBezTo>
                  <a:cubicBezTo>
                    <a:pt x="23386" y="3432"/>
                    <a:pt x="23363" y="3434"/>
                    <a:pt x="23340" y="3439"/>
                  </a:cubicBezTo>
                  <a:cubicBezTo>
                    <a:pt x="23093" y="3496"/>
                    <a:pt x="23102" y="3878"/>
                    <a:pt x="22864" y="3953"/>
                  </a:cubicBezTo>
                  <a:cubicBezTo>
                    <a:pt x="22895" y="4131"/>
                    <a:pt x="22654" y="4250"/>
                    <a:pt x="22626" y="4391"/>
                  </a:cubicBezTo>
                  <a:cubicBezTo>
                    <a:pt x="22607" y="4485"/>
                    <a:pt x="22657" y="4598"/>
                    <a:pt x="22663" y="4686"/>
                  </a:cubicBezTo>
                  <a:cubicBezTo>
                    <a:pt x="22715" y="5538"/>
                    <a:pt x="22037" y="5949"/>
                    <a:pt x="21214" y="5949"/>
                  </a:cubicBezTo>
                  <a:cubicBezTo>
                    <a:pt x="21190" y="5949"/>
                    <a:pt x="21166" y="5949"/>
                    <a:pt x="21141" y="5948"/>
                  </a:cubicBezTo>
                  <a:cubicBezTo>
                    <a:pt x="20975" y="6108"/>
                    <a:pt x="21013" y="6409"/>
                    <a:pt x="20922" y="6628"/>
                  </a:cubicBezTo>
                  <a:cubicBezTo>
                    <a:pt x="20846" y="6806"/>
                    <a:pt x="20594" y="6995"/>
                    <a:pt x="20410" y="6995"/>
                  </a:cubicBezTo>
                  <a:cubicBezTo>
                    <a:pt x="20403" y="6995"/>
                    <a:pt x="20396" y="6995"/>
                    <a:pt x="20389" y="6995"/>
                  </a:cubicBezTo>
                  <a:cubicBezTo>
                    <a:pt x="20255" y="6982"/>
                    <a:pt x="20098" y="6791"/>
                    <a:pt x="20098" y="6666"/>
                  </a:cubicBezTo>
                  <a:cubicBezTo>
                    <a:pt x="20095" y="6509"/>
                    <a:pt x="20324" y="6421"/>
                    <a:pt x="20189" y="6243"/>
                  </a:cubicBezTo>
                  <a:cubicBezTo>
                    <a:pt x="20208" y="6121"/>
                    <a:pt x="20477" y="6055"/>
                    <a:pt x="20446" y="5857"/>
                  </a:cubicBezTo>
                  <a:cubicBezTo>
                    <a:pt x="20427" y="5749"/>
                    <a:pt x="20336" y="5729"/>
                    <a:pt x="20216" y="5729"/>
                  </a:cubicBezTo>
                  <a:cubicBezTo>
                    <a:pt x="20149" y="5729"/>
                    <a:pt x="20073" y="5736"/>
                    <a:pt x="19995" y="5736"/>
                  </a:cubicBezTo>
                  <a:cubicBezTo>
                    <a:pt x="19955" y="5736"/>
                    <a:pt x="19915" y="5734"/>
                    <a:pt x="19876" y="5729"/>
                  </a:cubicBezTo>
                  <a:cubicBezTo>
                    <a:pt x="19694" y="5704"/>
                    <a:pt x="19453" y="5601"/>
                    <a:pt x="19290" y="5510"/>
                  </a:cubicBezTo>
                  <a:cubicBezTo>
                    <a:pt x="19074" y="5391"/>
                    <a:pt x="18892" y="5159"/>
                    <a:pt x="18610" y="5124"/>
                  </a:cubicBezTo>
                  <a:cubicBezTo>
                    <a:pt x="18590" y="5122"/>
                    <a:pt x="18571" y="5121"/>
                    <a:pt x="18551" y="5121"/>
                  </a:cubicBezTo>
                  <a:cubicBezTo>
                    <a:pt x="18480" y="5121"/>
                    <a:pt x="18410" y="5134"/>
                    <a:pt x="18352" y="5134"/>
                  </a:cubicBezTo>
                  <a:cubicBezTo>
                    <a:pt x="18301" y="5134"/>
                    <a:pt x="18257" y="5124"/>
                    <a:pt x="18228" y="5087"/>
                  </a:cubicBezTo>
                  <a:cubicBezTo>
                    <a:pt x="18146" y="4990"/>
                    <a:pt x="18259" y="4843"/>
                    <a:pt x="18262" y="4777"/>
                  </a:cubicBezTo>
                  <a:cubicBezTo>
                    <a:pt x="18259" y="4664"/>
                    <a:pt x="18052" y="4630"/>
                    <a:pt x="18043" y="4520"/>
                  </a:cubicBezTo>
                  <a:cubicBezTo>
                    <a:pt x="18037" y="4445"/>
                    <a:pt x="18240" y="4204"/>
                    <a:pt x="18319" y="4135"/>
                  </a:cubicBezTo>
                  <a:cubicBezTo>
                    <a:pt x="18463" y="4009"/>
                    <a:pt x="18723" y="3875"/>
                    <a:pt x="18958" y="3749"/>
                  </a:cubicBezTo>
                  <a:cubicBezTo>
                    <a:pt x="19186" y="3621"/>
                    <a:pt x="19428" y="3511"/>
                    <a:pt x="19675" y="3420"/>
                  </a:cubicBezTo>
                  <a:cubicBezTo>
                    <a:pt x="19769" y="3389"/>
                    <a:pt x="19876" y="3398"/>
                    <a:pt x="19966" y="3364"/>
                  </a:cubicBezTo>
                  <a:cubicBezTo>
                    <a:pt x="20198" y="3279"/>
                    <a:pt x="20352" y="3117"/>
                    <a:pt x="20571" y="3051"/>
                  </a:cubicBezTo>
                  <a:cubicBezTo>
                    <a:pt x="20687" y="3019"/>
                    <a:pt x="20809" y="3026"/>
                    <a:pt x="20937" y="2998"/>
                  </a:cubicBezTo>
                  <a:cubicBezTo>
                    <a:pt x="21241" y="2929"/>
                    <a:pt x="21467" y="2712"/>
                    <a:pt x="21727" y="2669"/>
                  </a:cubicBezTo>
                  <a:lnTo>
                    <a:pt x="21727" y="2669"/>
                  </a:lnTo>
                  <a:cubicBezTo>
                    <a:pt x="21670" y="2878"/>
                    <a:pt x="21432" y="2913"/>
                    <a:pt x="21379" y="3126"/>
                  </a:cubicBezTo>
                  <a:cubicBezTo>
                    <a:pt x="21443" y="3243"/>
                    <a:pt x="21521" y="3284"/>
                    <a:pt x="21604" y="3284"/>
                  </a:cubicBezTo>
                  <a:cubicBezTo>
                    <a:pt x="21810" y="3284"/>
                    <a:pt x="22054" y="3035"/>
                    <a:pt x="22238" y="3035"/>
                  </a:cubicBezTo>
                  <a:cubicBezTo>
                    <a:pt x="22239" y="3035"/>
                    <a:pt x="22240" y="3035"/>
                    <a:pt x="22241" y="3035"/>
                  </a:cubicBezTo>
                  <a:cubicBezTo>
                    <a:pt x="22400" y="3035"/>
                    <a:pt x="22560" y="3187"/>
                    <a:pt x="22694" y="3187"/>
                  </a:cubicBezTo>
                  <a:cubicBezTo>
                    <a:pt x="22758" y="3187"/>
                    <a:pt x="22815" y="3153"/>
                    <a:pt x="22864" y="3051"/>
                  </a:cubicBezTo>
                  <a:cubicBezTo>
                    <a:pt x="22811" y="2882"/>
                    <a:pt x="22648" y="2784"/>
                    <a:pt x="22497" y="2684"/>
                  </a:cubicBezTo>
                  <a:cubicBezTo>
                    <a:pt x="22356" y="2593"/>
                    <a:pt x="22134" y="2515"/>
                    <a:pt x="22150" y="2318"/>
                  </a:cubicBezTo>
                  <a:cubicBezTo>
                    <a:pt x="22176" y="2306"/>
                    <a:pt x="22199" y="2301"/>
                    <a:pt x="22221" y="2301"/>
                  </a:cubicBezTo>
                  <a:cubicBezTo>
                    <a:pt x="22338" y="2301"/>
                    <a:pt x="22405" y="2446"/>
                    <a:pt x="22532" y="2446"/>
                  </a:cubicBezTo>
                  <a:cubicBezTo>
                    <a:pt x="22533" y="2446"/>
                    <a:pt x="22534" y="2446"/>
                    <a:pt x="22536" y="2446"/>
                  </a:cubicBezTo>
                  <a:cubicBezTo>
                    <a:pt x="22617" y="2446"/>
                    <a:pt x="22724" y="2349"/>
                    <a:pt x="22808" y="2318"/>
                  </a:cubicBezTo>
                  <a:cubicBezTo>
                    <a:pt x="22996" y="2252"/>
                    <a:pt x="23315" y="2233"/>
                    <a:pt x="23465" y="2098"/>
                  </a:cubicBezTo>
                  <a:cubicBezTo>
                    <a:pt x="23556" y="2020"/>
                    <a:pt x="23544" y="1892"/>
                    <a:pt x="23613" y="1788"/>
                  </a:cubicBezTo>
                  <a:cubicBezTo>
                    <a:pt x="23672" y="1701"/>
                    <a:pt x="23822" y="1676"/>
                    <a:pt x="23888" y="1585"/>
                  </a:cubicBezTo>
                  <a:cubicBezTo>
                    <a:pt x="23967" y="1478"/>
                    <a:pt x="23898" y="1387"/>
                    <a:pt x="23998" y="1328"/>
                  </a:cubicBezTo>
                  <a:cubicBezTo>
                    <a:pt x="24061" y="1300"/>
                    <a:pt x="24129" y="1291"/>
                    <a:pt x="24199" y="1291"/>
                  </a:cubicBezTo>
                  <a:cubicBezTo>
                    <a:pt x="24345" y="1291"/>
                    <a:pt x="24501" y="1331"/>
                    <a:pt x="24648" y="1331"/>
                  </a:cubicBezTo>
                  <a:cubicBezTo>
                    <a:pt x="24670" y="1331"/>
                    <a:pt x="24691" y="1330"/>
                    <a:pt x="24712" y="1328"/>
                  </a:cubicBezTo>
                  <a:cubicBezTo>
                    <a:pt x="24819" y="1319"/>
                    <a:pt x="24893" y="1236"/>
                    <a:pt x="24991" y="1236"/>
                  </a:cubicBezTo>
                  <a:cubicBezTo>
                    <a:pt x="24996" y="1236"/>
                    <a:pt x="25001" y="1237"/>
                    <a:pt x="25007" y="1237"/>
                  </a:cubicBezTo>
                  <a:cubicBezTo>
                    <a:pt x="25210" y="1253"/>
                    <a:pt x="25320" y="1585"/>
                    <a:pt x="25464" y="1676"/>
                  </a:cubicBezTo>
                  <a:cubicBezTo>
                    <a:pt x="25570" y="1745"/>
                    <a:pt x="25758" y="1745"/>
                    <a:pt x="25777" y="1879"/>
                  </a:cubicBezTo>
                  <a:cubicBezTo>
                    <a:pt x="25812" y="2145"/>
                    <a:pt x="25426" y="2164"/>
                    <a:pt x="25191" y="2302"/>
                  </a:cubicBezTo>
                  <a:cubicBezTo>
                    <a:pt x="25072" y="2368"/>
                    <a:pt x="25022" y="2518"/>
                    <a:pt x="24878" y="2575"/>
                  </a:cubicBezTo>
                  <a:cubicBezTo>
                    <a:pt x="24789" y="2608"/>
                    <a:pt x="24690" y="2618"/>
                    <a:pt x="24588" y="2618"/>
                  </a:cubicBezTo>
                  <a:cubicBezTo>
                    <a:pt x="24449" y="2618"/>
                    <a:pt x="24305" y="2600"/>
                    <a:pt x="24177" y="2600"/>
                  </a:cubicBezTo>
                  <a:cubicBezTo>
                    <a:pt x="23989" y="2600"/>
                    <a:pt x="23835" y="2639"/>
                    <a:pt x="23779" y="2831"/>
                  </a:cubicBezTo>
                  <a:cubicBezTo>
                    <a:pt x="23835" y="2915"/>
                    <a:pt x="23907" y="2944"/>
                    <a:pt x="23986" y="2944"/>
                  </a:cubicBezTo>
                  <a:cubicBezTo>
                    <a:pt x="24155" y="2944"/>
                    <a:pt x="24356" y="2813"/>
                    <a:pt x="24512" y="2813"/>
                  </a:cubicBezTo>
                  <a:cubicBezTo>
                    <a:pt x="24671" y="2813"/>
                    <a:pt x="24869" y="2963"/>
                    <a:pt x="24969" y="3070"/>
                  </a:cubicBezTo>
                  <a:cubicBezTo>
                    <a:pt x="25054" y="3160"/>
                    <a:pt x="25085" y="3339"/>
                    <a:pt x="25188" y="3398"/>
                  </a:cubicBezTo>
                  <a:cubicBezTo>
                    <a:pt x="25257" y="3439"/>
                    <a:pt x="25379" y="3430"/>
                    <a:pt x="25464" y="3455"/>
                  </a:cubicBezTo>
                  <a:cubicBezTo>
                    <a:pt x="25688" y="3523"/>
                    <a:pt x="25880" y="3636"/>
                    <a:pt x="26108" y="3636"/>
                  </a:cubicBezTo>
                  <a:cubicBezTo>
                    <a:pt x="26153" y="3636"/>
                    <a:pt x="26201" y="3631"/>
                    <a:pt x="26250" y="3621"/>
                  </a:cubicBezTo>
                  <a:cubicBezTo>
                    <a:pt x="26350" y="3442"/>
                    <a:pt x="26040" y="3392"/>
                    <a:pt x="26159" y="3254"/>
                  </a:cubicBezTo>
                  <a:lnTo>
                    <a:pt x="26159" y="3254"/>
                  </a:lnTo>
                  <a:cubicBezTo>
                    <a:pt x="26357" y="3270"/>
                    <a:pt x="26485" y="3355"/>
                    <a:pt x="26635" y="3417"/>
                  </a:cubicBezTo>
                  <a:cubicBezTo>
                    <a:pt x="26848" y="3264"/>
                    <a:pt x="26993" y="3245"/>
                    <a:pt x="26983" y="2998"/>
                  </a:cubicBezTo>
                  <a:cubicBezTo>
                    <a:pt x="26980" y="2788"/>
                    <a:pt x="26707" y="2778"/>
                    <a:pt x="26711" y="2537"/>
                  </a:cubicBezTo>
                  <a:cubicBezTo>
                    <a:pt x="26704" y="2426"/>
                    <a:pt x="26795" y="2336"/>
                    <a:pt x="26905" y="2336"/>
                  </a:cubicBezTo>
                  <a:cubicBezTo>
                    <a:pt x="26907" y="2336"/>
                    <a:pt x="26909" y="2337"/>
                    <a:pt x="26911" y="2337"/>
                  </a:cubicBezTo>
                  <a:cubicBezTo>
                    <a:pt x="26914" y="2336"/>
                    <a:pt x="26917" y="2336"/>
                    <a:pt x="26920" y="2336"/>
                  </a:cubicBezTo>
                  <a:cubicBezTo>
                    <a:pt x="27151" y="2336"/>
                    <a:pt x="27217" y="2678"/>
                    <a:pt x="27387" y="2703"/>
                  </a:cubicBezTo>
                  <a:cubicBezTo>
                    <a:pt x="27392" y="2704"/>
                    <a:pt x="27398" y="2704"/>
                    <a:pt x="27404" y="2704"/>
                  </a:cubicBezTo>
                  <a:cubicBezTo>
                    <a:pt x="27523" y="2704"/>
                    <a:pt x="27804" y="2567"/>
                    <a:pt x="27863" y="2537"/>
                  </a:cubicBezTo>
                  <a:cubicBezTo>
                    <a:pt x="27954" y="2493"/>
                    <a:pt x="28224" y="2337"/>
                    <a:pt x="28230" y="2246"/>
                  </a:cubicBezTo>
                  <a:cubicBezTo>
                    <a:pt x="28246" y="2111"/>
                    <a:pt x="27948" y="1936"/>
                    <a:pt x="27810" y="1879"/>
                  </a:cubicBezTo>
                  <a:cubicBezTo>
                    <a:pt x="27613" y="1798"/>
                    <a:pt x="27412" y="1810"/>
                    <a:pt x="27334" y="1641"/>
                  </a:cubicBezTo>
                  <a:cubicBezTo>
                    <a:pt x="27290" y="1547"/>
                    <a:pt x="27356" y="1447"/>
                    <a:pt x="27278" y="1384"/>
                  </a:cubicBezTo>
                  <a:cubicBezTo>
                    <a:pt x="27268" y="1284"/>
                    <a:pt x="27400" y="1225"/>
                    <a:pt x="27368" y="1127"/>
                  </a:cubicBezTo>
                  <a:cubicBezTo>
                    <a:pt x="27340" y="1027"/>
                    <a:pt x="27234" y="1043"/>
                    <a:pt x="27096" y="980"/>
                  </a:cubicBezTo>
                  <a:cubicBezTo>
                    <a:pt x="26999" y="936"/>
                    <a:pt x="26908" y="836"/>
                    <a:pt x="26820" y="814"/>
                  </a:cubicBezTo>
                  <a:cubicBezTo>
                    <a:pt x="26704" y="786"/>
                    <a:pt x="26595" y="811"/>
                    <a:pt x="26507" y="780"/>
                  </a:cubicBezTo>
                  <a:cubicBezTo>
                    <a:pt x="26187" y="658"/>
                    <a:pt x="26244" y="391"/>
                    <a:pt x="26031" y="266"/>
                  </a:cubicBezTo>
                  <a:cubicBezTo>
                    <a:pt x="25998" y="270"/>
                    <a:pt x="25965" y="272"/>
                    <a:pt x="25933" y="272"/>
                  </a:cubicBezTo>
                  <a:cubicBezTo>
                    <a:pt x="25784" y="272"/>
                    <a:pt x="25646" y="235"/>
                    <a:pt x="25521" y="235"/>
                  </a:cubicBezTo>
                  <a:cubicBezTo>
                    <a:pt x="25449" y="235"/>
                    <a:pt x="25381" y="247"/>
                    <a:pt x="25317" y="285"/>
                  </a:cubicBezTo>
                  <a:cubicBezTo>
                    <a:pt x="25243" y="244"/>
                    <a:pt x="25158" y="230"/>
                    <a:pt x="25067" y="230"/>
                  </a:cubicBezTo>
                  <a:cubicBezTo>
                    <a:pt x="24879" y="230"/>
                    <a:pt x="24665" y="289"/>
                    <a:pt x="24467" y="289"/>
                  </a:cubicBezTo>
                  <a:cubicBezTo>
                    <a:pt x="24439" y="289"/>
                    <a:pt x="24411" y="288"/>
                    <a:pt x="24383" y="285"/>
                  </a:cubicBezTo>
                  <a:cubicBezTo>
                    <a:pt x="24292" y="272"/>
                    <a:pt x="24198" y="219"/>
                    <a:pt x="24108" y="210"/>
                  </a:cubicBezTo>
                  <a:cubicBezTo>
                    <a:pt x="24076" y="207"/>
                    <a:pt x="24044" y="205"/>
                    <a:pt x="24012" y="205"/>
                  </a:cubicBezTo>
                  <a:cubicBezTo>
                    <a:pt x="23543" y="205"/>
                    <a:pt x="22949" y="487"/>
                    <a:pt x="22770" y="686"/>
                  </a:cubicBezTo>
                  <a:cubicBezTo>
                    <a:pt x="22732" y="726"/>
                    <a:pt x="22595" y="965"/>
                    <a:pt x="22623" y="1071"/>
                  </a:cubicBezTo>
                  <a:cubicBezTo>
                    <a:pt x="22679" y="1268"/>
                    <a:pt x="23039" y="1124"/>
                    <a:pt x="23136" y="1309"/>
                  </a:cubicBezTo>
                  <a:cubicBezTo>
                    <a:pt x="23115" y="1538"/>
                    <a:pt x="22870" y="1654"/>
                    <a:pt x="22679" y="1751"/>
                  </a:cubicBezTo>
                  <a:cubicBezTo>
                    <a:pt x="22534" y="1824"/>
                    <a:pt x="22356" y="1985"/>
                    <a:pt x="22193" y="1985"/>
                  </a:cubicBezTo>
                  <a:cubicBezTo>
                    <a:pt x="22152" y="1985"/>
                    <a:pt x="22113" y="1975"/>
                    <a:pt x="22075" y="1951"/>
                  </a:cubicBezTo>
                  <a:cubicBezTo>
                    <a:pt x="21996" y="1754"/>
                    <a:pt x="22291" y="1754"/>
                    <a:pt x="22219" y="1585"/>
                  </a:cubicBezTo>
                  <a:cubicBezTo>
                    <a:pt x="22165" y="1459"/>
                    <a:pt x="21937" y="1541"/>
                    <a:pt x="21833" y="1419"/>
                  </a:cubicBezTo>
                  <a:cubicBezTo>
                    <a:pt x="21692" y="1250"/>
                    <a:pt x="21862" y="1012"/>
                    <a:pt x="21818" y="761"/>
                  </a:cubicBezTo>
                  <a:cubicBezTo>
                    <a:pt x="22021" y="385"/>
                    <a:pt x="22814" y="595"/>
                    <a:pt x="23027" y="228"/>
                  </a:cubicBezTo>
                  <a:cubicBezTo>
                    <a:pt x="22996" y="109"/>
                    <a:pt x="22880" y="175"/>
                    <a:pt x="22789" y="138"/>
                  </a:cubicBezTo>
                  <a:cubicBezTo>
                    <a:pt x="22685" y="94"/>
                    <a:pt x="22670" y="12"/>
                    <a:pt x="22569" y="9"/>
                  </a:cubicBezTo>
                  <a:cubicBezTo>
                    <a:pt x="22568" y="9"/>
                    <a:pt x="22567" y="9"/>
                    <a:pt x="22565" y="9"/>
                  </a:cubicBezTo>
                  <a:cubicBezTo>
                    <a:pt x="22472" y="9"/>
                    <a:pt x="22349" y="113"/>
                    <a:pt x="22237" y="156"/>
                  </a:cubicBezTo>
                  <a:cubicBezTo>
                    <a:pt x="22109" y="203"/>
                    <a:pt x="21981" y="244"/>
                    <a:pt x="21890" y="300"/>
                  </a:cubicBezTo>
                  <a:cubicBezTo>
                    <a:pt x="21703" y="424"/>
                    <a:pt x="21619" y="712"/>
                    <a:pt x="21417" y="712"/>
                  </a:cubicBezTo>
                  <a:cubicBezTo>
                    <a:pt x="21398" y="712"/>
                    <a:pt x="21378" y="710"/>
                    <a:pt x="21357" y="705"/>
                  </a:cubicBezTo>
                  <a:cubicBezTo>
                    <a:pt x="21304" y="507"/>
                    <a:pt x="21589" y="401"/>
                    <a:pt x="21561" y="228"/>
                  </a:cubicBezTo>
                  <a:cubicBezTo>
                    <a:pt x="21529" y="169"/>
                    <a:pt x="21470" y="153"/>
                    <a:pt x="21404" y="153"/>
                  </a:cubicBezTo>
                  <a:cubicBezTo>
                    <a:pt x="21341" y="153"/>
                    <a:pt x="21271" y="167"/>
                    <a:pt x="21210" y="172"/>
                  </a:cubicBezTo>
                  <a:cubicBezTo>
                    <a:pt x="20862" y="206"/>
                    <a:pt x="20612" y="282"/>
                    <a:pt x="20477" y="466"/>
                  </a:cubicBezTo>
                  <a:cubicBezTo>
                    <a:pt x="20407" y="457"/>
                    <a:pt x="20320" y="431"/>
                    <a:pt x="20244" y="431"/>
                  </a:cubicBezTo>
                  <a:cubicBezTo>
                    <a:pt x="20191" y="431"/>
                    <a:pt x="20143" y="444"/>
                    <a:pt x="20111" y="485"/>
                  </a:cubicBezTo>
                  <a:cubicBezTo>
                    <a:pt x="20192" y="623"/>
                    <a:pt x="20352" y="839"/>
                    <a:pt x="20533" y="871"/>
                  </a:cubicBezTo>
                  <a:cubicBezTo>
                    <a:pt x="20544" y="872"/>
                    <a:pt x="20555" y="873"/>
                    <a:pt x="20566" y="873"/>
                  </a:cubicBezTo>
                  <a:cubicBezTo>
                    <a:pt x="20646" y="873"/>
                    <a:pt x="20726" y="830"/>
                    <a:pt x="20805" y="830"/>
                  </a:cubicBezTo>
                  <a:cubicBezTo>
                    <a:pt x="20843" y="830"/>
                    <a:pt x="20881" y="841"/>
                    <a:pt x="20919" y="871"/>
                  </a:cubicBezTo>
                  <a:cubicBezTo>
                    <a:pt x="20950" y="1065"/>
                    <a:pt x="20690" y="1062"/>
                    <a:pt x="20681" y="1256"/>
                  </a:cubicBezTo>
                  <a:cubicBezTo>
                    <a:pt x="20674" y="1369"/>
                    <a:pt x="20825" y="1434"/>
                    <a:pt x="20809" y="1547"/>
                  </a:cubicBezTo>
                  <a:cubicBezTo>
                    <a:pt x="20791" y="1675"/>
                    <a:pt x="20513" y="1829"/>
                    <a:pt x="20327" y="1829"/>
                  </a:cubicBezTo>
                  <a:cubicBezTo>
                    <a:pt x="20285" y="1829"/>
                    <a:pt x="20249" y="1821"/>
                    <a:pt x="20220" y="1804"/>
                  </a:cubicBezTo>
                  <a:cubicBezTo>
                    <a:pt x="20223" y="1625"/>
                    <a:pt x="20461" y="1679"/>
                    <a:pt x="20458" y="1513"/>
                  </a:cubicBezTo>
                  <a:cubicBezTo>
                    <a:pt x="20458" y="1441"/>
                    <a:pt x="20339" y="1344"/>
                    <a:pt x="20258" y="1328"/>
                  </a:cubicBezTo>
                  <a:cubicBezTo>
                    <a:pt x="20242" y="1325"/>
                    <a:pt x="20226" y="1324"/>
                    <a:pt x="20209" y="1324"/>
                  </a:cubicBezTo>
                  <a:cubicBezTo>
                    <a:pt x="20058" y="1324"/>
                    <a:pt x="19856" y="1420"/>
                    <a:pt x="19763" y="1513"/>
                  </a:cubicBezTo>
                  <a:cubicBezTo>
                    <a:pt x="19675" y="1600"/>
                    <a:pt x="19681" y="1754"/>
                    <a:pt x="19578" y="1826"/>
                  </a:cubicBezTo>
                  <a:cubicBezTo>
                    <a:pt x="19500" y="1879"/>
                    <a:pt x="19409" y="1893"/>
                    <a:pt x="19313" y="1893"/>
                  </a:cubicBezTo>
                  <a:cubicBezTo>
                    <a:pt x="19218" y="1893"/>
                    <a:pt x="19118" y="1879"/>
                    <a:pt x="19026" y="1879"/>
                  </a:cubicBezTo>
                  <a:cubicBezTo>
                    <a:pt x="19021" y="1879"/>
                    <a:pt x="19016" y="1879"/>
                    <a:pt x="19011" y="1879"/>
                  </a:cubicBezTo>
                  <a:cubicBezTo>
                    <a:pt x="18901" y="1881"/>
                    <a:pt x="18804" y="1884"/>
                    <a:pt x="18717" y="1884"/>
                  </a:cubicBezTo>
                  <a:cubicBezTo>
                    <a:pt x="18510" y="1884"/>
                    <a:pt x="18351" y="1866"/>
                    <a:pt x="18168" y="1770"/>
                  </a:cubicBezTo>
                  <a:cubicBezTo>
                    <a:pt x="18090" y="1729"/>
                    <a:pt x="17933" y="1657"/>
                    <a:pt x="17949" y="1532"/>
                  </a:cubicBezTo>
                  <a:cubicBezTo>
                    <a:pt x="17958" y="1531"/>
                    <a:pt x="17967" y="1531"/>
                    <a:pt x="17977" y="1531"/>
                  </a:cubicBezTo>
                  <a:cubicBezTo>
                    <a:pt x="18203" y="1531"/>
                    <a:pt x="18424" y="1619"/>
                    <a:pt x="18671" y="1619"/>
                  </a:cubicBezTo>
                  <a:cubicBezTo>
                    <a:pt x="18728" y="1619"/>
                    <a:pt x="18785" y="1615"/>
                    <a:pt x="18845" y="1604"/>
                  </a:cubicBezTo>
                  <a:cubicBezTo>
                    <a:pt x="18964" y="1582"/>
                    <a:pt x="19008" y="1475"/>
                    <a:pt x="19121" y="1422"/>
                  </a:cubicBezTo>
                  <a:cubicBezTo>
                    <a:pt x="19246" y="1365"/>
                    <a:pt x="19393" y="1422"/>
                    <a:pt x="19434" y="1293"/>
                  </a:cubicBezTo>
                  <a:cubicBezTo>
                    <a:pt x="19425" y="1071"/>
                    <a:pt x="19161" y="1137"/>
                    <a:pt x="19139" y="965"/>
                  </a:cubicBezTo>
                  <a:cubicBezTo>
                    <a:pt x="19127" y="867"/>
                    <a:pt x="19280" y="654"/>
                    <a:pt x="19378" y="560"/>
                  </a:cubicBezTo>
                  <a:cubicBezTo>
                    <a:pt x="19490" y="454"/>
                    <a:pt x="19691" y="435"/>
                    <a:pt x="19725" y="304"/>
                  </a:cubicBezTo>
                  <a:cubicBezTo>
                    <a:pt x="19697" y="244"/>
                    <a:pt x="19658" y="223"/>
                    <a:pt x="19613" y="223"/>
                  </a:cubicBezTo>
                  <a:cubicBezTo>
                    <a:pt x="19515" y="223"/>
                    <a:pt x="19390" y="324"/>
                    <a:pt x="19287" y="341"/>
                  </a:cubicBezTo>
                  <a:cubicBezTo>
                    <a:pt x="19271" y="343"/>
                    <a:pt x="19255" y="344"/>
                    <a:pt x="19239" y="344"/>
                  </a:cubicBezTo>
                  <a:cubicBezTo>
                    <a:pt x="19188" y="344"/>
                    <a:pt x="19138" y="335"/>
                    <a:pt x="19090" y="335"/>
                  </a:cubicBezTo>
                  <a:cubicBezTo>
                    <a:pt x="19070" y="335"/>
                    <a:pt x="19050" y="337"/>
                    <a:pt x="19030" y="341"/>
                  </a:cubicBezTo>
                  <a:cubicBezTo>
                    <a:pt x="18842" y="379"/>
                    <a:pt x="18748" y="548"/>
                    <a:pt x="18626" y="614"/>
                  </a:cubicBezTo>
                  <a:cubicBezTo>
                    <a:pt x="18497" y="592"/>
                    <a:pt x="18482" y="454"/>
                    <a:pt x="18353" y="432"/>
                  </a:cubicBezTo>
                  <a:cubicBezTo>
                    <a:pt x="18290" y="480"/>
                    <a:pt x="18229" y="497"/>
                    <a:pt x="18169" y="497"/>
                  </a:cubicBezTo>
                  <a:cubicBezTo>
                    <a:pt x="18072" y="497"/>
                    <a:pt x="17977" y="455"/>
                    <a:pt x="17877" y="432"/>
                  </a:cubicBezTo>
                  <a:cubicBezTo>
                    <a:pt x="17789" y="410"/>
                    <a:pt x="17683" y="413"/>
                    <a:pt x="17620" y="394"/>
                  </a:cubicBezTo>
                  <a:cubicBezTo>
                    <a:pt x="17473" y="351"/>
                    <a:pt x="17379" y="175"/>
                    <a:pt x="17197" y="119"/>
                  </a:cubicBezTo>
                  <a:cubicBezTo>
                    <a:pt x="17161" y="109"/>
                    <a:pt x="17116" y="106"/>
                    <a:pt x="17066" y="106"/>
                  </a:cubicBezTo>
                  <a:cubicBezTo>
                    <a:pt x="17009" y="106"/>
                    <a:pt x="16946" y="110"/>
                    <a:pt x="16879" y="110"/>
                  </a:cubicBezTo>
                  <a:cubicBezTo>
                    <a:pt x="16834" y="110"/>
                    <a:pt x="16787" y="108"/>
                    <a:pt x="16740" y="103"/>
                  </a:cubicBezTo>
                  <a:cubicBezTo>
                    <a:pt x="16485" y="72"/>
                    <a:pt x="16246" y="0"/>
                    <a:pt x="16024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43"/>
          <p:cNvSpPr txBox="1"/>
          <p:nvPr/>
        </p:nvSpPr>
        <p:spPr>
          <a:xfrm>
            <a:off x="6730113" y="1898001"/>
            <a:ext cx="15363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2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MARS</a:t>
            </a:r>
            <a:endParaRPr b="1" sz="12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Despite being red, Mars is a cold place, not hot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43" name="Google Shape;343;p43"/>
          <p:cNvSpPr txBox="1"/>
          <p:nvPr>
            <p:ph idx="4294967295" type="body"/>
          </p:nvPr>
        </p:nvSpPr>
        <p:spPr>
          <a:xfrm>
            <a:off x="6605613" y="3012863"/>
            <a:ext cx="16608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200"/>
              </a:spcAft>
              <a:buNone/>
            </a:pPr>
            <a:r>
              <a:rPr b="1" lang="es" sz="12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MERCURY</a:t>
            </a:r>
            <a:br>
              <a:rPr b="1" lang="es" sz="14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Mercury is the closest planet to the Sun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44" name="Google Shape;344;p43"/>
          <p:cNvSpPr txBox="1"/>
          <p:nvPr>
            <p:ph idx="4294967295" type="body"/>
          </p:nvPr>
        </p:nvSpPr>
        <p:spPr>
          <a:xfrm>
            <a:off x="6777825" y="642800"/>
            <a:ext cx="14886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SATURN</a:t>
            </a:r>
            <a:endParaRPr b="1" sz="12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It’s a gas giant, composed mostly of hydrogen and helium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" name="Google Shape;345;p43"/>
          <p:cNvSpPr txBox="1"/>
          <p:nvPr>
            <p:ph idx="4294967295" type="body"/>
          </p:nvPr>
        </p:nvSpPr>
        <p:spPr>
          <a:xfrm>
            <a:off x="6777824" y="4087200"/>
            <a:ext cx="14886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JUPITER</a:t>
            </a:r>
            <a:br>
              <a:rPr lang="es" sz="1400">
                <a:solidFill>
                  <a:srgbClr val="434343"/>
                </a:solidFill>
              </a:rPr>
            </a:b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It’s a gas giant and the biggest planet in our Solar System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46" name="Google Shape;346;p43"/>
          <p:cNvSpPr txBox="1"/>
          <p:nvPr>
            <p:ph type="title"/>
          </p:nvPr>
        </p:nvSpPr>
        <p:spPr>
          <a:xfrm>
            <a:off x="532051" y="492550"/>
            <a:ext cx="80799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Ubuntu"/>
                <a:ea typeface="Ubuntu"/>
                <a:cs typeface="Ubuntu"/>
                <a:sym typeface="Ubuntu"/>
              </a:rPr>
              <a:t>This is an awesome</a:t>
            </a:r>
            <a:r>
              <a:rPr b="1" lang="es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 map 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7" name="Google Shape;347;p43"/>
          <p:cNvSpPr/>
          <p:nvPr/>
        </p:nvSpPr>
        <p:spPr>
          <a:xfrm>
            <a:off x="3762375" y="1887750"/>
            <a:ext cx="150600" cy="1506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43"/>
          <p:cNvSpPr/>
          <p:nvPr/>
        </p:nvSpPr>
        <p:spPr>
          <a:xfrm>
            <a:off x="4248150" y="2364000"/>
            <a:ext cx="150600" cy="1506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3"/>
          <p:cNvSpPr/>
          <p:nvPr/>
        </p:nvSpPr>
        <p:spPr>
          <a:xfrm>
            <a:off x="2697375" y="1887750"/>
            <a:ext cx="150600" cy="1506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43"/>
          <p:cNvSpPr/>
          <p:nvPr/>
        </p:nvSpPr>
        <p:spPr>
          <a:xfrm>
            <a:off x="4857750" y="3497475"/>
            <a:ext cx="150600" cy="1506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43"/>
          <p:cNvSpPr/>
          <p:nvPr/>
        </p:nvSpPr>
        <p:spPr>
          <a:xfrm>
            <a:off x="876300" y="2038350"/>
            <a:ext cx="150600" cy="1506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43"/>
          <p:cNvSpPr/>
          <p:nvPr/>
        </p:nvSpPr>
        <p:spPr>
          <a:xfrm>
            <a:off x="1323975" y="2364000"/>
            <a:ext cx="150600" cy="1506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3"/>
          <p:cNvSpPr/>
          <p:nvPr/>
        </p:nvSpPr>
        <p:spPr>
          <a:xfrm>
            <a:off x="1533525" y="3564150"/>
            <a:ext cx="150600" cy="1506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4" name="Google Shape;354;p43"/>
          <p:cNvCxnSpPr>
            <a:stCxn id="355" idx="4"/>
            <a:endCxn id="349" idx="4"/>
          </p:cNvCxnSpPr>
          <p:nvPr/>
        </p:nvCxnSpPr>
        <p:spPr>
          <a:xfrm rot="10800000">
            <a:off x="2772675" y="2038250"/>
            <a:ext cx="150600" cy="1004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355" name="Google Shape;355;p43"/>
          <p:cNvSpPr/>
          <p:nvPr/>
        </p:nvSpPr>
        <p:spPr>
          <a:xfrm>
            <a:off x="2847975" y="2891750"/>
            <a:ext cx="150600" cy="1506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6" name="Google Shape;356;p43"/>
          <p:cNvCxnSpPr>
            <a:stCxn id="355" idx="6"/>
            <a:endCxn id="347" idx="3"/>
          </p:cNvCxnSpPr>
          <p:nvPr/>
        </p:nvCxnSpPr>
        <p:spPr>
          <a:xfrm flipH="1" rot="10800000">
            <a:off x="2998575" y="2016350"/>
            <a:ext cx="786000" cy="950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43"/>
          <p:cNvCxnSpPr>
            <a:stCxn id="348" idx="1"/>
            <a:endCxn id="347" idx="5"/>
          </p:cNvCxnSpPr>
          <p:nvPr/>
        </p:nvCxnSpPr>
        <p:spPr>
          <a:xfrm rot="10800000">
            <a:off x="3891005" y="2016155"/>
            <a:ext cx="379200" cy="36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43"/>
          <p:cNvCxnSpPr>
            <a:stCxn id="348" idx="2"/>
            <a:endCxn id="349" idx="6"/>
          </p:cNvCxnSpPr>
          <p:nvPr/>
        </p:nvCxnSpPr>
        <p:spPr>
          <a:xfrm rot="10800000">
            <a:off x="2848050" y="1963200"/>
            <a:ext cx="1400100" cy="476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43"/>
          <p:cNvCxnSpPr>
            <a:stCxn id="350" idx="1"/>
            <a:endCxn id="348" idx="5"/>
          </p:cNvCxnSpPr>
          <p:nvPr/>
        </p:nvCxnSpPr>
        <p:spPr>
          <a:xfrm rot="10800000">
            <a:off x="4376705" y="2492630"/>
            <a:ext cx="503100" cy="1026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43"/>
          <p:cNvCxnSpPr>
            <a:stCxn id="350" idx="2"/>
            <a:endCxn id="355" idx="5"/>
          </p:cNvCxnSpPr>
          <p:nvPr/>
        </p:nvCxnSpPr>
        <p:spPr>
          <a:xfrm rot="10800000">
            <a:off x="2976450" y="3020175"/>
            <a:ext cx="1881300" cy="552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43"/>
          <p:cNvCxnSpPr>
            <a:stCxn id="355" idx="6"/>
            <a:endCxn id="348" idx="3"/>
          </p:cNvCxnSpPr>
          <p:nvPr/>
        </p:nvCxnSpPr>
        <p:spPr>
          <a:xfrm flipH="1" rot="10800000">
            <a:off x="2998575" y="2492450"/>
            <a:ext cx="1271700" cy="474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43"/>
          <p:cNvCxnSpPr>
            <a:stCxn id="349" idx="6"/>
            <a:endCxn id="347" idx="2"/>
          </p:cNvCxnSpPr>
          <p:nvPr/>
        </p:nvCxnSpPr>
        <p:spPr>
          <a:xfrm>
            <a:off x="2847975" y="1963050"/>
            <a:ext cx="914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43"/>
          <p:cNvCxnSpPr>
            <a:stCxn id="352" idx="1"/>
          </p:cNvCxnSpPr>
          <p:nvPr/>
        </p:nvCxnSpPr>
        <p:spPr>
          <a:xfrm rot="10800000">
            <a:off x="1026830" y="2121755"/>
            <a:ext cx="3192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43"/>
          <p:cNvCxnSpPr>
            <a:stCxn id="352" idx="5"/>
            <a:endCxn id="353" idx="0"/>
          </p:cNvCxnSpPr>
          <p:nvPr/>
        </p:nvCxnSpPr>
        <p:spPr>
          <a:xfrm>
            <a:off x="1452520" y="2492545"/>
            <a:ext cx="156300" cy="1071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65" name="Google Shape;365;p43"/>
          <p:cNvCxnSpPr>
            <a:stCxn id="353" idx="1"/>
            <a:endCxn id="351" idx="4"/>
          </p:cNvCxnSpPr>
          <p:nvPr/>
        </p:nvCxnSpPr>
        <p:spPr>
          <a:xfrm rot="10800000">
            <a:off x="951680" y="2188805"/>
            <a:ext cx="603900" cy="1397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43"/>
          <p:cNvCxnSpPr>
            <a:stCxn id="349" idx="2"/>
            <a:endCxn id="352" idx="6"/>
          </p:cNvCxnSpPr>
          <p:nvPr/>
        </p:nvCxnSpPr>
        <p:spPr>
          <a:xfrm flipH="1">
            <a:off x="1474575" y="1963050"/>
            <a:ext cx="1222800" cy="47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43"/>
          <p:cNvCxnSpPr>
            <a:stCxn id="355" idx="1"/>
            <a:endCxn id="352" idx="6"/>
          </p:cNvCxnSpPr>
          <p:nvPr/>
        </p:nvCxnSpPr>
        <p:spPr>
          <a:xfrm rot="10800000">
            <a:off x="1474430" y="2439205"/>
            <a:ext cx="1395600" cy="474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68" name="Google Shape;368;p43"/>
          <p:cNvCxnSpPr>
            <a:stCxn id="355" idx="3"/>
            <a:endCxn id="353" idx="6"/>
          </p:cNvCxnSpPr>
          <p:nvPr/>
        </p:nvCxnSpPr>
        <p:spPr>
          <a:xfrm flipH="1">
            <a:off x="1684130" y="3020295"/>
            <a:ext cx="1185900" cy="619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69" name="Google Shape;369;p43"/>
          <p:cNvCxnSpPr>
            <a:stCxn id="349" idx="2"/>
            <a:endCxn id="351" idx="6"/>
          </p:cNvCxnSpPr>
          <p:nvPr/>
        </p:nvCxnSpPr>
        <p:spPr>
          <a:xfrm flipH="1">
            <a:off x="1026975" y="1963050"/>
            <a:ext cx="1670400" cy="150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370" name="Google Shape;370;p43"/>
          <p:cNvSpPr txBox="1"/>
          <p:nvPr>
            <p:ph type="title"/>
          </p:nvPr>
        </p:nvSpPr>
        <p:spPr>
          <a:xfrm>
            <a:off x="7584225" y="143099"/>
            <a:ext cx="682200" cy="6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latin typeface="Ubuntu"/>
                <a:ea typeface="Ubuntu"/>
                <a:cs typeface="Ubuntu"/>
                <a:sym typeface="Ubuntu"/>
              </a:rPr>
              <a:t>01</a:t>
            </a:r>
            <a:endParaRPr b="1" sz="3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71" name="Google Shape;371;p43"/>
          <p:cNvSpPr txBox="1"/>
          <p:nvPr>
            <p:ph type="title"/>
          </p:nvPr>
        </p:nvSpPr>
        <p:spPr>
          <a:xfrm>
            <a:off x="7584225" y="1389449"/>
            <a:ext cx="682200" cy="6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latin typeface="Ubuntu"/>
                <a:ea typeface="Ubuntu"/>
                <a:cs typeface="Ubuntu"/>
                <a:sym typeface="Ubuntu"/>
              </a:rPr>
              <a:t>02</a:t>
            </a:r>
            <a:endParaRPr b="1" sz="3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72" name="Google Shape;372;p43"/>
          <p:cNvSpPr txBox="1"/>
          <p:nvPr>
            <p:ph type="title"/>
          </p:nvPr>
        </p:nvSpPr>
        <p:spPr>
          <a:xfrm>
            <a:off x="7584225" y="2504499"/>
            <a:ext cx="682200" cy="6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latin typeface="Ubuntu"/>
                <a:ea typeface="Ubuntu"/>
                <a:cs typeface="Ubuntu"/>
                <a:sym typeface="Ubuntu"/>
              </a:rPr>
              <a:t>03</a:t>
            </a:r>
            <a:endParaRPr b="1" sz="3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73" name="Google Shape;373;p43"/>
          <p:cNvSpPr txBox="1"/>
          <p:nvPr>
            <p:ph type="title"/>
          </p:nvPr>
        </p:nvSpPr>
        <p:spPr>
          <a:xfrm>
            <a:off x="7584225" y="3583074"/>
            <a:ext cx="682200" cy="6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latin typeface="Ubuntu"/>
                <a:ea typeface="Ubuntu"/>
                <a:cs typeface="Ubuntu"/>
                <a:sym typeface="Ubuntu"/>
              </a:rPr>
              <a:t>04</a:t>
            </a:r>
            <a:endParaRPr b="1" sz="30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oogle Shape;378;p44"/>
          <p:cNvGrpSpPr/>
          <p:nvPr/>
        </p:nvGrpSpPr>
        <p:grpSpPr>
          <a:xfrm>
            <a:off x="3924300" y="1459563"/>
            <a:ext cx="1295400" cy="2115813"/>
            <a:chOff x="3924300" y="1459563"/>
            <a:chExt cx="1295400" cy="2115813"/>
          </a:xfrm>
        </p:grpSpPr>
        <p:sp>
          <p:nvSpPr>
            <p:cNvPr id="379" name="Google Shape;379;p44"/>
            <p:cNvSpPr/>
            <p:nvPr/>
          </p:nvSpPr>
          <p:spPr>
            <a:xfrm>
              <a:off x="3924300" y="1459563"/>
              <a:ext cx="1295400" cy="1295400"/>
            </a:xfrm>
            <a:prstGeom prst="ellipse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44"/>
            <p:cNvSpPr/>
            <p:nvPr/>
          </p:nvSpPr>
          <p:spPr>
            <a:xfrm rot="5400000">
              <a:off x="4243950" y="2878175"/>
              <a:ext cx="656100" cy="7383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" name="Google Shape;381;p44"/>
          <p:cNvGrpSpPr/>
          <p:nvPr/>
        </p:nvGrpSpPr>
        <p:grpSpPr>
          <a:xfrm>
            <a:off x="5448600" y="1459563"/>
            <a:ext cx="1295400" cy="2115813"/>
            <a:chOff x="5448600" y="1459563"/>
            <a:chExt cx="1295400" cy="2115813"/>
          </a:xfrm>
        </p:grpSpPr>
        <p:sp>
          <p:nvSpPr>
            <p:cNvPr id="382" name="Google Shape;382;p44"/>
            <p:cNvSpPr/>
            <p:nvPr/>
          </p:nvSpPr>
          <p:spPr>
            <a:xfrm>
              <a:off x="5448600" y="1459563"/>
              <a:ext cx="1295400" cy="12954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44"/>
            <p:cNvSpPr/>
            <p:nvPr/>
          </p:nvSpPr>
          <p:spPr>
            <a:xfrm rot="5400000">
              <a:off x="5768250" y="2878175"/>
              <a:ext cx="656100" cy="7383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" name="Google Shape;384;p44"/>
          <p:cNvGrpSpPr/>
          <p:nvPr/>
        </p:nvGrpSpPr>
        <p:grpSpPr>
          <a:xfrm>
            <a:off x="6972900" y="1459563"/>
            <a:ext cx="1295400" cy="2115813"/>
            <a:chOff x="6972900" y="1459563"/>
            <a:chExt cx="1295400" cy="2115813"/>
          </a:xfrm>
        </p:grpSpPr>
        <p:sp>
          <p:nvSpPr>
            <p:cNvPr id="385" name="Google Shape;385;p44"/>
            <p:cNvSpPr/>
            <p:nvPr/>
          </p:nvSpPr>
          <p:spPr>
            <a:xfrm>
              <a:off x="6972900" y="1459563"/>
              <a:ext cx="1295400" cy="1295400"/>
            </a:xfrm>
            <a:prstGeom prst="ellipse">
              <a:avLst/>
            </a:pr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44"/>
            <p:cNvSpPr/>
            <p:nvPr/>
          </p:nvSpPr>
          <p:spPr>
            <a:xfrm rot="5400000">
              <a:off x="7292550" y="2878175"/>
              <a:ext cx="656100" cy="7383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7" name="Google Shape;387;p44"/>
          <p:cNvGrpSpPr/>
          <p:nvPr/>
        </p:nvGrpSpPr>
        <p:grpSpPr>
          <a:xfrm>
            <a:off x="2400000" y="1459563"/>
            <a:ext cx="1295400" cy="2115813"/>
            <a:chOff x="2400000" y="1459563"/>
            <a:chExt cx="1295400" cy="2115813"/>
          </a:xfrm>
        </p:grpSpPr>
        <p:sp>
          <p:nvSpPr>
            <p:cNvPr id="388" name="Google Shape;388;p44"/>
            <p:cNvSpPr/>
            <p:nvPr/>
          </p:nvSpPr>
          <p:spPr>
            <a:xfrm>
              <a:off x="2400000" y="1459563"/>
              <a:ext cx="1295400" cy="12954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44"/>
            <p:cNvSpPr/>
            <p:nvPr/>
          </p:nvSpPr>
          <p:spPr>
            <a:xfrm rot="5400000">
              <a:off x="2719650" y="2878175"/>
              <a:ext cx="656100" cy="7383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" name="Google Shape;390;p44"/>
          <p:cNvGrpSpPr/>
          <p:nvPr/>
        </p:nvGrpSpPr>
        <p:grpSpPr>
          <a:xfrm>
            <a:off x="875700" y="1459563"/>
            <a:ext cx="1295400" cy="2115813"/>
            <a:chOff x="875700" y="1459563"/>
            <a:chExt cx="1295400" cy="2115813"/>
          </a:xfrm>
        </p:grpSpPr>
        <p:sp>
          <p:nvSpPr>
            <p:cNvPr id="391" name="Google Shape;391;p44"/>
            <p:cNvSpPr/>
            <p:nvPr/>
          </p:nvSpPr>
          <p:spPr>
            <a:xfrm>
              <a:off x="875700" y="1459563"/>
              <a:ext cx="1295400" cy="1295400"/>
            </a:xfrm>
            <a:prstGeom prst="ellips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44"/>
            <p:cNvSpPr/>
            <p:nvPr/>
          </p:nvSpPr>
          <p:spPr>
            <a:xfrm rot="5400000">
              <a:off x="1195350" y="2878175"/>
              <a:ext cx="656100" cy="7383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3" name="Google Shape;393;p44"/>
          <p:cNvSpPr txBox="1"/>
          <p:nvPr/>
        </p:nvSpPr>
        <p:spPr>
          <a:xfrm>
            <a:off x="817650" y="3575375"/>
            <a:ext cx="14115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STEP ONE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Let your audience understand your first step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94" name="Google Shape;394;p44"/>
          <p:cNvSpPr txBox="1"/>
          <p:nvPr>
            <p:ph type="title"/>
          </p:nvPr>
        </p:nvSpPr>
        <p:spPr>
          <a:xfrm>
            <a:off x="532051" y="492550"/>
            <a:ext cx="80799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Ubuntu"/>
                <a:ea typeface="Ubuntu"/>
                <a:cs typeface="Ubuntu"/>
                <a:sym typeface="Ubuntu"/>
              </a:rPr>
              <a:t>Add some</a:t>
            </a:r>
            <a:r>
              <a:rPr b="1" lang="es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 diagrams 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to explain your steps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95" name="Google Shape;395;p44"/>
          <p:cNvSpPr txBox="1"/>
          <p:nvPr/>
        </p:nvSpPr>
        <p:spPr>
          <a:xfrm>
            <a:off x="2341950" y="3575375"/>
            <a:ext cx="14115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STEP TWO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Let your audience understand your second step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96" name="Google Shape;396;p44"/>
          <p:cNvSpPr txBox="1"/>
          <p:nvPr/>
        </p:nvSpPr>
        <p:spPr>
          <a:xfrm>
            <a:off x="3866250" y="3575375"/>
            <a:ext cx="14115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STEP THREE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Let your audience understand your third step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97" name="Google Shape;397;p44"/>
          <p:cNvSpPr txBox="1"/>
          <p:nvPr/>
        </p:nvSpPr>
        <p:spPr>
          <a:xfrm>
            <a:off x="5390550" y="3575375"/>
            <a:ext cx="14115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STEP FOUR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Let your audience understand your fourth step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98" name="Google Shape;398;p44"/>
          <p:cNvSpPr txBox="1"/>
          <p:nvPr/>
        </p:nvSpPr>
        <p:spPr>
          <a:xfrm>
            <a:off x="6914850" y="3575375"/>
            <a:ext cx="14115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STEP FIVE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Let your audience understand your fifth step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99" name="Google Shape;399;p44"/>
          <p:cNvSpPr txBox="1"/>
          <p:nvPr>
            <p:ph type="title"/>
          </p:nvPr>
        </p:nvSpPr>
        <p:spPr>
          <a:xfrm>
            <a:off x="1151100" y="1745325"/>
            <a:ext cx="7446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latin typeface="Ubuntu"/>
                <a:ea typeface="Ubuntu"/>
                <a:cs typeface="Ubuntu"/>
                <a:sym typeface="Ubuntu"/>
              </a:rPr>
              <a:t>01</a:t>
            </a:r>
            <a:endParaRPr b="1" sz="3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00" name="Google Shape;400;p44"/>
          <p:cNvSpPr txBox="1"/>
          <p:nvPr>
            <p:ph type="title"/>
          </p:nvPr>
        </p:nvSpPr>
        <p:spPr>
          <a:xfrm>
            <a:off x="2675400" y="1745325"/>
            <a:ext cx="7446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latin typeface="Ubuntu"/>
                <a:ea typeface="Ubuntu"/>
                <a:cs typeface="Ubuntu"/>
                <a:sym typeface="Ubuntu"/>
              </a:rPr>
              <a:t>02</a:t>
            </a:r>
            <a:endParaRPr b="1" sz="3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01" name="Google Shape;401;p44"/>
          <p:cNvSpPr txBox="1"/>
          <p:nvPr>
            <p:ph type="title"/>
          </p:nvPr>
        </p:nvSpPr>
        <p:spPr>
          <a:xfrm>
            <a:off x="4199700" y="1745325"/>
            <a:ext cx="7446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latin typeface="Ubuntu"/>
                <a:ea typeface="Ubuntu"/>
                <a:cs typeface="Ubuntu"/>
                <a:sym typeface="Ubuntu"/>
              </a:rPr>
              <a:t>03</a:t>
            </a:r>
            <a:endParaRPr b="1" sz="3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02" name="Google Shape;402;p44"/>
          <p:cNvSpPr txBox="1"/>
          <p:nvPr>
            <p:ph type="title"/>
          </p:nvPr>
        </p:nvSpPr>
        <p:spPr>
          <a:xfrm>
            <a:off x="5724000" y="1745325"/>
            <a:ext cx="7446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04</a:t>
            </a:r>
            <a:endParaRPr b="1" sz="36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03" name="Google Shape;403;p44"/>
          <p:cNvSpPr txBox="1"/>
          <p:nvPr>
            <p:ph type="title"/>
          </p:nvPr>
        </p:nvSpPr>
        <p:spPr>
          <a:xfrm>
            <a:off x="7248300" y="1745325"/>
            <a:ext cx="7446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05</a:t>
            </a:r>
            <a:endParaRPr b="1" sz="36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5"/>
          <p:cNvSpPr txBox="1"/>
          <p:nvPr/>
        </p:nvSpPr>
        <p:spPr>
          <a:xfrm>
            <a:off x="602365" y="3600450"/>
            <a:ext cx="20181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VENUS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Venus has a beautiful name, but it’s terribly hot, even hotter than Mercury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09" name="Google Shape;409;p45"/>
          <p:cNvSpPr txBox="1"/>
          <p:nvPr/>
        </p:nvSpPr>
        <p:spPr>
          <a:xfrm>
            <a:off x="2628675" y="3615600"/>
            <a:ext cx="20181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MARS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Despite being red, Mars is a cold place, not hot. The planet is full of iron oxide dust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10" name="Google Shape;410;p45"/>
          <p:cNvSpPr txBox="1"/>
          <p:nvPr/>
        </p:nvSpPr>
        <p:spPr>
          <a:xfrm>
            <a:off x="4654975" y="3615600"/>
            <a:ext cx="20181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SATURN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Yes, this is the ringed one. It’s a gas giant, composed mostly of hydrogen and helium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1" name="Google Shape;411;p45"/>
          <p:cNvSpPr txBox="1"/>
          <p:nvPr/>
        </p:nvSpPr>
        <p:spPr>
          <a:xfrm>
            <a:off x="6681275" y="3630750"/>
            <a:ext cx="2018100" cy="8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MERCURY</a:t>
            </a:r>
            <a:endParaRPr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Mercury is the closest planet to the Sun and is only a bit larger than our Moon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cxnSp>
        <p:nvCxnSpPr>
          <p:cNvPr id="412" name="Google Shape;412;p45"/>
          <p:cNvCxnSpPr/>
          <p:nvPr/>
        </p:nvCxnSpPr>
        <p:spPr>
          <a:xfrm rot="10800000">
            <a:off x="1144700" y="2731475"/>
            <a:ext cx="0" cy="674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oval"/>
            <a:tailEnd len="med" w="med" type="none"/>
          </a:ln>
        </p:spPr>
      </p:cxnSp>
      <p:sp>
        <p:nvSpPr>
          <p:cNvPr id="413" name="Google Shape;413;p45"/>
          <p:cNvSpPr/>
          <p:nvPr/>
        </p:nvSpPr>
        <p:spPr>
          <a:xfrm>
            <a:off x="602365" y="1362075"/>
            <a:ext cx="1860300" cy="1239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4" name="Google Shape;414;p45"/>
          <p:cNvCxnSpPr/>
          <p:nvPr/>
        </p:nvCxnSpPr>
        <p:spPr>
          <a:xfrm rot="10800000">
            <a:off x="3173122" y="2731475"/>
            <a:ext cx="0" cy="674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oval"/>
            <a:tailEnd len="med" w="med" type="none"/>
          </a:ln>
        </p:spPr>
      </p:cxnSp>
      <p:sp>
        <p:nvSpPr>
          <p:cNvPr id="415" name="Google Shape;415;p45"/>
          <p:cNvSpPr/>
          <p:nvPr/>
        </p:nvSpPr>
        <p:spPr>
          <a:xfrm>
            <a:off x="2628685" y="1362075"/>
            <a:ext cx="1860300" cy="1239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6" name="Google Shape;416;p45"/>
          <p:cNvCxnSpPr/>
          <p:nvPr/>
        </p:nvCxnSpPr>
        <p:spPr>
          <a:xfrm rot="10800000">
            <a:off x="5199424" y="2731475"/>
            <a:ext cx="0" cy="674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oval"/>
            <a:tailEnd len="med" w="med" type="none"/>
          </a:ln>
        </p:spPr>
      </p:cxnSp>
      <p:sp>
        <p:nvSpPr>
          <p:cNvPr id="417" name="Google Shape;417;p45"/>
          <p:cNvSpPr/>
          <p:nvPr/>
        </p:nvSpPr>
        <p:spPr>
          <a:xfrm>
            <a:off x="4655010" y="1362075"/>
            <a:ext cx="1860300" cy="1239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8" name="Google Shape;418;p45"/>
          <p:cNvCxnSpPr/>
          <p:nvPr/>
        </p:nvCxnSpPr>
        <p:spPr>
          <a:xfrm rot="10800000">
            <a:off x="7228125" y="2731475"/>
            <a:ext cx="0" cy="674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oval"/>
            <a:tailEnd len="med" w="med" type="none"/>
          </a:ln>
        </p:spPr>
      </p:cxnSp>
      <p:sp>
        <p:nvSpPr>
          <p:cNvPr id="419" name="Google Shape;419;p45"/>
          <p:cNvSpPr/>
          <p:nvPr/>
        </p:nvSpPr>
        <p:spPr>
          <a:xfrm>
            <a:off x="6681335" y="1362075"/>
            <a:ext cx="1860300" cy="1239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5"/>
          <p:cNvSpPr txBox="1"/>
          <p:nvPr>
            <p:ph type="title"/>
          </p:nvPr>
        </p:nvSpPr>
        <p:spPr>
          <a:xfrm>
            <a:off x="532051" y="492550"/>
            <a:ext cx="80799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Diagrams </a:t>
            </a:r>
            <a:r>
              <a:rPr lang="es"/>
              <a:t>are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 really useful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421" name="Google Shape;421;p45"/>
          <p:cNvGrpSpPr/>
          <p:nvPr/>
        </p:nvGrpSpPr>
        <p:grpSpPr>
          <a:xfrm>
            <a:off x="3332996" y="1515148"/>
            <a:ext cx="451674" cy="451577"/>
            <a:chOff x="5648375" y="238125"/>
            <a:chExt cx="483125" cy="483125"/>
          </a:xfrm>
        </p:grpSpPr>
        <p:sp>
          <p:nvSpPr>
            <p:cNvPr id="422" name="Google Shape;422;p45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" name="Google Shape;423;p45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" name="Google Shape;424;p45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" name="Google Shape;425;p45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" name="Google Shape;426;p45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" name="Google Shape;427;p45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" name="Google Shape;428;p45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" name="Google Shape;429;p45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" name="Google Shape;430;p45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" name="Google Shape;431;p45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2" name="Google Shape;432;p45"/>
          <p:cNvGrpSpPr/>
          <p:nvPr/>
        </p:nvGrpSpPr>
        <p:grpSpPr>
          <a:xfrm>
            <a:off x="1306618" y="1514953"/>
            <a:ext cx="451819" cy="451818"/>
            <a:chOff x="2676100" y="832575"/>
            <a:chExt cx="483125" cy="483125"/>
          </a:xfrm>
        </p:grpSpPr>
        <p:sp>
          <p:nvSpPr>
            <p:cNvPr id="433" name="Google Shape;433;p45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" name="Google Shape;434;p45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" name="Google Shape;435;p45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6" name="Google Shape;436;p45"/>
          <p:cNvGrpSpPr/>
          <p:nvPr/>
        </p:nvGrpSpPr>
        <p:grpSpPr>
          <a:xfrm>
            <a:off x="7377229" y="1542269"/>
            <a:ext cx="468478" cy="396733"/>
            <a:chOff x="2676100" y="1456375"/>
            <a:chExt cx="501100" cy="424450"/>
          </a:xfrm>
        </p:grpSpPr>
        <p:sp>
          <p:nvSpPr>
            <p:cNvPr id="437" name="Google Shape;437;p45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" name="Google Shape;438;p45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9" name="Google Shape;439;p45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0" name="Google Shape;440;p45"/>
          <p:cNvGrpSpPr/>
          <p:nvPr/>
        </p:nvGrpSpPr>
        <p:grpSpPr>
          <a:xfrm>
            <a:off x="5359275" y="1514867"/>
            <a:ext cx="451744" cy="451577"/>
            <a:chOff x="5648375" y="1427025"/>
            <a:chExt cx="483200" cy="483125"/>
          </a:xfrm>
        </p:grpSpPr>
        <p:sp>
          <p:nvSpPr>
            <p:cNvPr id="441" name="Google Shape;441;p45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" name="Google Shape;442;p45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3" name="Google Shape;443;p45"/>
          <p:cNvSpPr txBox="1"/>
          <p:nvPr>
            <p:ph idx="4294967295" type="body"/>
          </p:nvPr>
        </p:nvSpPr>
        <p:spPr>
          <a:xfrm>
            <a:off x="656975" y="2079742"/>
            <a:ext cx="1751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TEXT 01</a:t>
            </a:r>
            <a:endParaRPr b="1" sz="14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44" name="Google Shape;444;p45"/>
          <p:cNvSpPr txBox="1"/>
          <p:nvPr>
            <p:ph idx="4294967295" type="body"/>
          </p:nvPr>
        </p:nvSpPr>
        <p:spPr>
          <a:xfrm>
            <a:off x="2683288" y="2087454"/>
            <a:ext cx="1751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TEXT 02</a:t>
            </a:r>
            <a:endParaRPr b="1" sz="14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45" name="Google Shape;445;p45"/>
          <p:cNvSpPr txBox="1"/>
          <p:nvPr>
            <p:ph idx="4294967295" type="body"/>
          </p:nvPr>
        </p:nvSpPr>
        <p:spPr>
          <a:xfrm>
            <a:off x="4709600" y="2095029"/>
            <a:ext cx="1751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TEXT 03</a:t>
            </a:r>
            <a:endParaRPr b="1" sz="14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46" name="Google Shape;446;p45"/>
          <p:cNvSpPr txBox="1"/>
          <p:nvPr>
            <p:ph idx="4294967295" type="body"/>
          </p:nvPr>
        </p:nvSpPr>
        <p:spPr>
          <a:xfrm>
            <a:off x="6735900" y="2079754"/>
            <a:ext cx="1751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TEXT 04</a:t>
            </a:r>
            <a:endParaRPr b="1" sz="14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8"/>
          <p:cNvPicPr preferRelativeResize="0"/>
          <p:nvPr/>
        </p:nvPicPr>
        <p:blipFill rotWithShape="1">
          <a:blip r:embed="rId3">
            <a:alphaModFix/>
          </a:blip>
          <a:srcRect b="0" l="0" r="33923" t="26008"/>
          <a:stretch/>
        </p:blipFill>
        <p:spPr>
          <a:xfrm flipH="1">
            <a:off x="4572000" y="0"/>
            <a:ext cx="4593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 txBox="1"/>
          <p:nvPr>
            <p:ph idx="1" type="subTitle"/>
          </p:nvPr>
        </p:nvSpPr>
        <p:spPr>
          <a:xfrm>
            <a:off x="683025" y="2650000"/>
            <a:ext cx="3206100" cy="25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 could be the part of the presentation where you can introduce yourself, write your email…</a:t>
            </a:r>
            <a:endParaRPr/>
          </a:p>
        </p:txBody>
      </p:sp>
      <p:sp>
        <p:nvSpPr>
          <p:cNvPr id="168" name="Google Shape;168;p28"/>
          <p:cNvSpPr txBox="1"/>
          <p:nvPr>
            <p:ph type="title"/>
          </p:nvPr>
        </p:nvSpPr>
        <p:spPr>
          <a:xfrm>
            <a:off x="-1553975" y="1788750"/>
            <a:ext cx="7655100" cy="10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Whoa!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6"/>
          <p:cNvSpPr/>
          <p:nvPr/>
        </p:nvSpPr>
        <p:spPr>
          <a:xfrm>
            <a:off x="125" y="2756400"/>
            <a:ext cx="9144000" cy="549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2" name="Google Shape;452;p46"/>
          <p:cNvCxnSpPr/>
          <p:nvPr/>
        </p:nvCxnSpPr>
        <p:spPr>
          <a:xfrm>
            <a:off x="5447200" y="2097363"/>
            <a:ext cx="0" cy="109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oval"/>
            <a:tailEnd len="med" w="med" type="none"/>
          </a:ln>
        </p:spPr>
      </p:cxnSp>
      <p:sp>
        <p:nvSpPr>
          <p:cNvPr id="453" name="Google Shape;453;p46"/>
          <p:cNvSpPr txBox="1"/>
          <p:nvPr>
            <p:ph idx="4294967295" type="body"/>
          </p:nvPr>
        </p:nvSpPr>
        <p:spPr>
          <a:xfrm>
            <a:off x="1092500" y="3887975"/>
            <a:ext cx="8541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Mercury is the closest planet to the Sun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54" name="Google Shape;454;p46"/>
          <p:cNvSpPr txBox="1"/>
          <p:nvPr>
            <p:ph idx="4294967295" type="body"/>
          </p:nvPr>
        </p:nvSpPr>
        <p:spPr>
          <a:xfrm>
            <a:off x="1092500" y="3550175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DAY 1</a:t>
            </a:r>
            <a:endParaRPr b="1" sz="14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55" name="Google Shape;455;p46"/>
          <p:cNvSpPr txBox="1"/>
          <p:nvPr>
            <p:ph type="title"/>
          </p:nvPr>
        </p:nvSpPr>
        <p:spPr>
          <a:xfrm>
            <a:off x="532051" y="492550"/>
            <a:ext cx="80799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b="1" lang="es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timeline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 always works fine</a:t>
            </a:r>
            <a:endParaRPr b="1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456" name="Google Shape;456;p46"/>
          <p:cNvCxnSpPr/>
          <p:nvPr/>
        </p:nvCxnSpPr>
        <p:spPr>
          <a:xfrm>
            <a:off x="1946450" y="2097363"/>
            <a:ext cx="0" cy="109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oval"/>
            <a:tailEnd len="med" w="med" type="none"/>
          </a:ln>
        </p:spPr>
      </p:cxnSp>
      <p:sp>
        <p:nvSpPr>
          <p:cNvPr id="457" name="Google Shape;457;p46"/>
          <p:cNvSpPr/>
          <p:nvPr/>
        </p:nvSpPr>
        <p:spPr>
          <a:xfrm>
            <a:off x="1092488" y="2756544"/>
            <a:ext cx="1707900" cy="549300"/>
          </a:xfrm>
          <a:prstGeom prst="parallelogram">
            <a:avLst>
              <a:gd fmla="val 25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6"/>
          <p:cNvSpPr/>
          <p:nvPr/>
        </p:nvSpPr>
        <p:spPr>
          <a:xfrm>
            <a:off x="4593238" y="2756544"/>
            <a:ext cx="1707900" cy="549300"/>
          </a:xfrm>
          <a:prstGeom prst="parallelogram">
            <a:avLst>
              <a:gd fmla="val 25000" name="adj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6"/>
          <p:cNvSpPr txBox="1"/>
          <p:nvPr>
            <p:ph idx="4294967295" type="body"/>
          </p:nvPr>
        </p:nvSpPr>
        <p:spPr>
          <a:xfrm>
            <a:off x="4593250" y="3887975"/>
            <a:ext cx="8541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Despite being red, Mars is a cold place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60" name="Google Shape;460;p46"/>
          <p:cNvSpPr txBox="1"/>
          <p:nvPr>
            <p:ph idx="4294967295" type="body"/>
          </p:nvPr>
        </p:nvSpPr>
        <p:spPr>
          <a:xfrm>
            <a:off x="4593250" y="3550175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DAY 3</a:t>
            </a:r>
            <a:endParaRPr b="1" sz="14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461" name="Google Shape;461;p46"/>
          <p:cNvCxnSpPr/>
          <p:nvPr/>
        </p:nvCxnSpPr>
        <p:spPr>
          <a:xfrm rot="10800000">
            <a:off x="3696825" y="2874575"/>
            <a:ext cx="0" cy="1013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dot"/>
            <a:round/>
            <a:headEnd len="med" w="med" type="oval"/>
            <a:tailEnd len="med" w="med" type="none"/>
          </a:ln>
        </p:spPr>
      </p:cxnSp>
      <p:sp>
        <p:nvSpPr>
          <p:cNvPr id="462" name="Google Shape;462;p46"/>
          <p:cNvSpPr/>
          <p:nvPr/>
        </p:nvSpPr>
        <p:spPr>
          <a:xfrm>
            <a:off x="2842863" y="2756544"/>
            <a:ext cx="1707900" cy="549300"/>
          </a:xfrm>
          <a:prstGeom prst="parallelogram">
            <a:avLst>
              <a:gd fmla="val 25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3" name="Google Shape;463;p46"/>
          <p:cNvCxnSpPr/>
          <p:nvPr/>
        </p:nvCxnSpPr>
        <p:spPr>
          <a:xfrm rot="10800000">
            <a:off x="7197575" y="2874575"/>
            <a:ext cx="0" cy="1013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oval"/>
            <a:tailEnd len="med" w="med" type="none"/>
          </a:ln>
        </p:spPr>
      </p:cxnSp>
      <p:sp>
        <p:nvSpPr>
          <p:cNvPr id="464" name="Google Shape;464;p46"/>
          <p:cNvSpPr/>
          <p:nvPr/>
        </p:nvSpPr>
        <p:spPr>
          <a:xfrm>
            <a:off x="6343613" y="2756531"/>
            <a:ext cx="1707900" cy="549300"/>
          </a:xfrm>
          <a:prstGeom prst="parallelogram">
            <a:avLst>
              <a:gd fmla="val 25000" name="adj"/>
            </a:avLst>
          </a:pr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6"/>
          <p:cNvSpPr txBox="1"/>
          <p:nvPr>
            <p:ph idx="4294967295" type="body"/>
          </p:nvPr>
        </p:nvSpPr>
        <p:spPr>
          <a:xfrm>
            <a:off x="3017675" y="1738538"/>
            <a:ext cx="8541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Venus has a </a:t>
            </a: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beautiful</a:t>
            </a: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 name, but it’s very hot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66" name="Google Shape;466;p46"/>
          <p:cNvSpPr txBox="1"/>
          <p:nvPr>
            <p:ph idx="4294967295" type="body"/>
          </p:nvPr>
        </p:nvSpPr>
        <p:spPr>
          <a:xfrm>
            <a:off x="3017675" y="1400738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DAY 2</a:t>
            </a:r>
            <a:endParaRPr b="1" sz="14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67" name="Google Shape;467;p46"/>
          <p:cNvSpPr txBox="1"/>
          <p:nvPr>
            <p:ph idx="4294967295" type="body"/>
          </p:nvPr>
        </p:nvSpPr>
        <p:spPr>
          <a:xfrm>
            <a:off x="6522775" y="1738538"/>
            <a:ext cx="8541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Saturn is composed of hydrogen and helium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68" name="Google Shape;468;p46"/>
          <p:cNvSpPr txBox="1"/>
          <p:nvPr>
            <p:ph idx="4294967295" type="body"/>
          </p:nvPr>
        </p:nvSpPr>
        <p:spPr>
          <a:xfrm>
            <a:off x="6522775" y="1400738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DAY 4</a:t>
            </a:r>
            <a:endParaRPr b="1" sz="14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69" name="Google Shape;469;p46"/>
          <p:cNvSpPr txBox="1"/>
          <p:nvPr>
            <p:ph idx="4294967295" type="body"/>
          </p:nvPr>
        </p:nvSpPr>
        <p:spPr>
          <a:xfrm>
            <a:off x="1337900" y="2756550"/>
            <a:ext cx="1217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2018</a:t>
            </a:r>
            <a:endParaRPr b="1" sz="24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0" name="Google Shape;470;p46"/>
          <p:cNvSpPr txBox="1"/>
          <p:nvPr>
            <p:ph idx="4294967295" type="body"/>
          </p:nvPr>
        </p:nvSpPr>
        <p:spPr>
          <a:xfrm>
            <a:off x="3088275" y="2756550"/>
            <a:ext cx="1217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2019</a:t>
            </a:r>
            <a:endParaRPr b="1" sz="24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1" name="Google Shape;471;p46"/>
          <p:cNvSpPr txBox="1"/>
          <p:nvPr>
            <p:ph idx="4294967295" type="body"/>
          </p:nvPr>
        </p:nvSpPr>
        <p:spPr>
          <a:xfrm>
            <a:off x="4838650" y="2756550"/>
            <a:ext cx="1217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2020</a:t>
            </a:r>
            <a:endParaRPr b="1" sz="24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2" name="Google Shape;472;p46"/>
          <p:cNvSpPr txBox="1"/>
          <p:nvPr>
            <p:ph idx="4294967295" type="body"/>
          </p:nvPr>
        </p:nvSpPr>
        <p:spPr>
          <a:xfrm>
            <a:off x="6589025" y="2756550"/>
            <a:ext cx="1217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2021</a:t>
            </a:r>
            <a:endParaRPr b="1" sz="24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3" name="Google Shape;473;p46"/>
          <p:cNvSpPr/>
          <p:nvPr/>
        </p:nvSpPr>
        <p:spPr>
          <a:xfrm>
            <a:off x="7049193" y="4112344"/>
            <a:ext cx="296767" cy="336224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74" name="Google Shape;474;p46"/>
          <p:cNvGrpSpPr/>
          <p:nvPr/>
        </p:nvGrpSpPr>
        <p:grpSpPr>
          <a:xfrm>
            <a:off x="3528498" y="4112352"/>
            <a:ext cx="336642" cy="336207"/>
            <a:chOff x="5053900" y="2021500"/>
            <a:chExt cx="483750" cy="483125"/>
          </a:xfrm>
        </p:grpSpPr>
        <p:sp>
          <p:nvSpPr>
            <p:cNvPr id="475" name="Google Shape;475;p46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" name="Google Shape;476;p46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" name="Google Shape;477;p46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" name="Google Shape;478;p46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" name="Google Shape;479;p46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" name="Google Shape;480;p46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" name="Google Shape;481;p46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" name="Google Shape;482;p46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83" name="Google Shape;483;p46"/>
          <p:cNvSpPr/>
          <p:nvPr/>
        </p:nvSpPr>
        <p:spPr>
          <a:xfrm>
            <a:off x="5275077" y="1570719"/>
            <a:ext cx="344244" cy="337442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84" name="Google Shape;484;p46"/>
          <p:cNvGrpSpPr/>
          <p:nvPr/>
        </p:nvGrpSpPr>
        <p:grpSpPr>
          <a:xfrm>
            <a:off x="1777130" y="1571328"/>
            <a:ext cx="338625" cy="336224"/>
            <a:chOff x="890400" y="4399350"/>
            <a:chExt cx="486600" cy="483150"/>
          </a:xfrm>
        </p:grpSpPr>
        <p:sp>
          <p:nvSpPr>
            <p:cNvPr id="485" name="Google Shape;485;p46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" name="Google Shape;486;p46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" name="Google Shape;487;p46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47"/>
          <p:cNvGrpSpPr/>
          <p:nvPr/>
        </p:nvGrpSpPr>
        <p:grpSpPr>
          <a:xfrm>
            <a:off x="7718421" y="325769"/>
            <a:ext cx="564773" cy="564773"/>
            <a:chOff x="5648375" y="238125"/>
            <a:chExt cx="483125" cy="483125"/>
          </a:xfrm>
        </p:grpSpPr>
        <p:sp>
          <p:nvSpPr>
            <p:cNvPr id="493" name="Google Shape;493;p47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" name="Google Shape;494;p47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" name="Google Shape;495;p47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" name="Google Shape;496;p47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" name="Google Shape;497;p47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" name="Google Shape;498;p47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" name="Google Shape;499;p47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" name="Google Shape;500;p47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" name="Google Shape;501;p47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" name="Google Shape;502;p47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" name="Google Shape;503;p47"/>
          <p:cNvGrpSpPr/>
          <p:nvPr/>
        </p:nvGrpSpPr>
        <p:grpSpPr>
          <a:xfrm>
            <a:off x="5432641" y="325769"/>
            <a:ext cx="564773" cy="564773"/>
            <a:chOff x="2676100" y="832575"/>
            <a:chExt cx="483125" cy="483125"/>
          </a:xfrm>
        </p:grpSpPr>
        <p:sp>
          <p:nvSpPr>
            <p:cNvPr id="504" name="Google Shape;504;p47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" name="Google Shape;505;p47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" name="Google Shape;506;p47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" name="Google Shape;507;p47"/>
          <p:cNvGrpSpPr/>
          <p:nvPr/>
        </p:nvGrpSpPr>
        <p:grpSpPr>
          <a:xfrm>
            <a:off x="5422128" y="2918238"/>
            <a:ext cx="585786" cy="496182"/>
            <a:chOff x="2676100" y="1456375"/>
            <a:chExt cx="501100" cy="424450"/>
          </a:xfrm>
        </p:grpSpPr>
        <p:sp>
          <p:nvSpPr>
            <p:cNvPr id="508" name="Google Shape;508;p47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" name="Google Shape;509;p47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" name="Google Shape;510;p47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" name="Google Shape;511;p47"/>
          <p:cNvGrpSpPr/>
          <p:nvPr/>
        </p:nvGrpSpPr>
        <p:grpSpPr>
          <a:xfrm>
            <a:off x="7718383" y="2883942"/>
            <a:ext cx="564861" cy="564773"/>
            <a:chOff x="5648375" y="1427025"/>
            <a:chExt cx="483200" cy="483125"/>
          </a:xfrm>
        </p:grpSpPr>
        <p:sp>
          <p:nvSpPr>
            <p:cNvPr id="512" name="Google Shape;512;p47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" name="Google Shape;513;p47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00D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4" name="Google Shape;514;p47"/>
          <p:cNvSpPr txBox="1"/>
          <p:nvPr>
            <p:ph idx="4294967295" type="body"/>
          </p:nvPr>
        </p:nvSpPr>
        <p:spPr>
          <a:xfrm>
            <a:off x="4839475" y="1096075"/>
            <a:ext cx="17511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TEXT 01</a:t>
            </a:r>
            <a:endParaRPr b="1" sz="14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s">
                <a:solidFill>
                  <a:srgbClr val="434343"/>
                </a:solidFill>
              </a:rPr>
            </a:b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Mercury is the closest planet to the Sun and the smallest one in the Solar System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515" name="Google Shape;515;p47"/>
          <p:cNvSpPr txBox="1"/>
          <p:nvPr>
            <p:ph idx="4294967295" type="body"/>
          </p:nvPr>
        </p:nvSpPr>
        <p:spPr>
          <a:xfrm>
            <a:off x="4839513" y="3639925"/>
            <a:ext cx="17511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TEXT 03</a:t>
            </a:r>
            <a:endParaRPr b="1" sz="14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s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</a:b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Despite being red, Mars is a cold place, not hot. It’s full of iron oxide dust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516" name="Google Shape;516;p47"/>
          <p:cNvSpPr txBox="1"/>
          <p:nvPr>
            <p:ph idx="4294967295" type="body"/>
          </p:nvPr>
        </p:nvSpPr>
        <p:spPr>
          <a:xfrm>
            <a:off x="7125288" y="3639925"/>
            <a:ext cx="17511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TEXT 04</a:t>
            </a:r>
            <a:endParaRPr b="1" sz="14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</a:rPr>
              <a:t>Jupiter it’s a gas giant and the biggest planet in our Solar System</a:t>
            </a:r>
            <a:endParaRPr sz="1000">
              <a:solidFill>
                <a:schemeClr val="lt1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517" name="Google Shape;517;p47"/>
          <p:cNvSpPr txBox="1"/>
          <p:nvPr>
            <p:ph type="ctrTitle"/>
          </p:nvPr>
        </p:nvSpPr>
        <p:spPr>
          <a:xfrm>
            <a:off x="874675" y="852925"/>
            <a:ext cx="3050400" cy="34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</a:t>
            </a:r>
            <a:r>
              <a:rPr lang="es"/>
              <a:t>cons will help you explain your idea</a:t>
            </a:r>
            <a:endParaRPr/>
          </a:p>
        </p:txBody>
      </p:sp>
      <p:sp>
        <p:nvSpPr>
          <p:cNvPr id="518" name="Google Shape;518;p47"/>
          <p:cNvSpPr txBox="1"/>
          <p:nvPr>
            <p:ph idx="4294967295" type="body"/>
          </p:nvPr>
        </p:nvSpPr>
        <p:spPr>
          <a:xfrm>
            <a:off x="7125300" y="1096075"/>
            <a:ext cx="17511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TEXT 02</a:t>
            </a:r>
            <a:br>
              <a:rPr b="1" lang="es" sz="14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</a:br>
            <a:endParaRPr b="1" sz="14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Venus has a beautiful name, but it’s terribly hot, even hotter than Mercury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DEBA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8"/>
          <p:cNvSpPr txBox="1"/>
          <p:nvPr>
            <p:ph type="title"/>
          </p:nvPr>
        </p:nvSpPr>
        <p:spPr>
          <a:xfrm>
            <a:off x="707250" y="1887575"/>
            <a:ext cx="7729500" cy="95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" sz="6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4</a:t>
            </a:r>
            <a:r>
              <a:rPr lang="es"/>
              <a:t>,</a:t>
            </a:r>
            <a:r>
              <a:rPr b="1" lang="es" sz="6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498</a:t>
            </a:r>
            <a:r>
              <a:rPr lang="es"/>
              <a:t>,</a:t>
            </a:r>
            <a:r>
              <a:rPr b="1" lang="es" sz="6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300</a:t>
            </a:r>
            <a:r>
              <a:rPr lang="es"/>
              <a:t>,</a:t>
            </a:r>
            <a:r>
              <a:rPr b="1" lang="es" sz="6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000</a:t>
            </a:r>
            <a:endParaRPr b="1" sz="60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24" name="Google Shape;524;p48"/>
          <p:cNvSpPr txBox="1"/>
          <p:nvPr>
            <p:ph idx="1" type="subTitle"/>
          </p:nvPr>
        </p:nvSpPr>
        <p:spPr>
          <a:xfrm>
            <a:off x="1974375" y="2837975"/>
            <a:ext cx="51951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>
                <a:solidFill>
                  <a:srgbClr val="434343"/>
                </a:solidFill>
              </a:rPr>
              <a:t>Big </a:t>
            </a:r>
            <a:r>
              <a:rPr b="1" lang="es" sz="1400">
                <a:solidFill>
                  <a:srgbClr val="00DEBA"/>
                </a:solidFill>
              </a:rPr>
              <a:t>numbers</a:t>
            </a:r>
            <a:r>
              <a:rPr lang="es" sz="1400">
                <a:solidFill>
                  <a:srgbClr val="434343"/>
                </a:solidFill>
              </a:rPr>
              <a:t> catch your audience</a:t>
            </a:r>
            <a:r>
              <a:rPr lang="es" sz="1400"/>
              <a:t>’s</a:t>
            </a:r>
            <a:r>
              <a:rPr lang="es" sz="1400">
                <a:solidFill>
                  <a:srgbClr val="434343"/>
                </a:solidFill>
              </a:rPr>
              <a:t> </a:t>
            </a:r>
            <a:r>
              <a:rPr b="1" lang="es" sz="1400">
                <a:solidFill>
                  <a:srgbClr val="00DEBA"/>
                </a:solidFill>
              </a:rPr>
              <a:t>attention</a:t>
            </a:r>
            <a:endParaRPr b="1" sz="14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9"/>
          <p:cNvSpPr txBox="1"/>
          <p:nvPr>
            <p:ph type="title"/>
          </p:nvPr>
        </p:nvSpPr>
        <p:spPr>
          <a:xfrm>
            <a:off x="2128750" y="762175"/>
            <a:ext cx="48864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333,000.00</a:t>
            </a:r>
            <a:endParaRPr/>
          </a:p>
        </p:txBody>
      </p:sp>
      <p:sp>
        <p:nvSpPr>
          <p:cNvPr id="530" name="Google Shape;530;p49"/>
          <p:cNvSpPr txBox="1"/>
          <p:nvPr>
            <p:ph idx="1" type="subTitle"/>
          </p:nvPr>
        </p:nvSpPr>
        <p:spPr>
          <a:xfrm>
            <a:off x="1194950" y="1454975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Earths is the Sun’s mass</a:t>
            </a:r>
            <a:endParaRPr/>
          </a:p>
        </p:txBody>
      </p:sp>
      <p:sp>
        <p:nvSpPr>
          <p:cNvPr id="531" name="Google Shape;531;p49"/>
          <p:cNvSpPr txBox="1"/>
          <p:nvPr>
            <p:ph idx="2" type="title"/>
          </p:nvPr>
        </p:nvSpPr>
        <p:spPr>
          <a:xfrm>
            <a:off x="2128750" y="1833775"/>
            <a:ext cx="48864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24h 37m 23s</a:t>
            </a:r>
            <a:endParaRPr/>
          </a:p>
        </p:txBody>
      </p:sp>
      <p:sp>
        <p:nvSpPr>
          <p:cNvPr id="532" name="Google Shape;532;p49"/>
          <p:cNvSpPr txBox="1"/>
          <p:nvPr>
            <p:ph idx="3" type="subTitle"/>
          </p:nvPr>
        </p:nvSpPr>
        <p:spPr>
          <a:xfrm>
            <a:off x="1194950" y="2526575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is Jupiter’s rotation period</a:t>
            </a:r>
            <a:endParaRPr/>
          </a:p>
        </p:txBody>
      </p:sp>
      <p:sp>
        <p:nvSpPr>
          <p:cNvPr id="533" name="Google Shape;533;p49"/>
          <p:cNvSpPr txBox="1"/>
          <p:nvPr>
            <p:ph idx="4" type="title"/>
          </p:nvPr>
        </p:nvSpPr>
        <p:spPr>
          <a:xfrm>
            <a:off x="2128750" y="3023950"/>
            <a:ext cx="48864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386,000 km</a:t>
            </a:r>
            <a:endParaRPr/>
          </a:p>
        </p:txBody>
      </p:sp>
      <p:sp>
        <p:nvSpPr>
          <p:cNvPr id="534" name="Google Shape;534;p49"/>
          <p:cNvSpPr txBox="1"/>
          <p:nvPr>
            <p:ph idx="5" type="subTitle"/>
          </p:nvPr>
        </p:nvSpPr>
        <p:spPr>
          <a:xfrm>
            <a:off x="1194950" y="3716750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is the distance between the Earth and the Moon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0"/>
          <p:cNvSpPr/>
          <p:nvPr/>
        </p:nvSpPr>
        <p:spPr>
          <a:xfrm>
            <a:off x="5921475" y="1488000"/>
            <a:ext cx="2167500" cy="21675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50"/>
          <p:cNvSpPr/>
          <p:nvPr/>
        </p:nvSpPr>
        <p:spPr>
          <a:xfrm>
            <a:off x="4408800" y="1488000"/>
            <a:ext cx="2167500" cy="21675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50"/>
          <p:cNvSpPr/>
          <p:nvPr/>
        </p:nvSpPr>
        <p:spPr>
          <a:xfrm>
            <a:off x="2757125" y="1488000"/>
            <a:ext cx="2167500" cy="21675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50"/>
          <p:cNvSpPr txBox="1"/>
          <p:nvPr>
            <p:ph type="title"/>
          </p:nvPr>
        </p:nvSpPr>
        <p:spPr>
          <a:xfrm>
            <a:off x="532051" y="492550"/>
            <a:ext cx="80799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 you n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eed to add some</a:t>
            </a:r>
            <a:r>
              <a:rPr b="1" lang="es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 values?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43" name="Google Shape;543;p50"/>
          <p:cNvSpPr/>
          <p:nvPr/>
        </p:nvSpPr>
        <p:spPr>
          <a:xfrm>
            <a:off x="1055025" y="1488000"/>
            <a:ext cx="2167500" cy="21675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50"/>
          <p:cNvSpPr txBox="1"/>
          <p:nvPr>
            <p:ph idx="4294967295" type="body"/>
          </p:nvPr>
        </p:nvSpPr>
        <p:spPr>
          <a:xfrm>
            <a:off x="1711725" y="2588225"/>
            <a:ext cx="8541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Mercury is the closest planet to the Sun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545" name="Google Shape;545;p50"/>
          <p:cNvSpPr txBox="1"/>
          <p:nvPr>
            <p:ph idx="4294967295" type="body"/>
          </p:nvPr>
        </p:nvSpPr>
        <p:spPr>
          <a:xfrm>
            <a:off x="1711725" y="2368050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DAY 1</a:t>
            </a:r>
            <a:endParaRPr b="1" sz="12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46" name="Google Shape;546;p50"/>
          <p:cNvSpPr txBox="1"/>
          <p:nvPr>
            <p:ph idx="4294967295" type="body"/>
          </p:nvPr>
        </p:nvSpPr>
        <p:spPr>
          <a:xfrm>
            <a:off x="5065525" y="2588225"/>
            <a:ext cx="8541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Despite being red, Mars is a cold place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547" name="Google Shape;547;p50"/>
          <p:cNvSpPr txBox="1"/>
          <p:nvPr>
            <p:ph idx="4294967295" type="body"/>
          </p:nvPr>
        </p:nvSpPr>
        <p:spPr>
          <a:xfrm>
            <a:off x="5065525" y="2368050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DAY 3</a:t>
            </a:r>
            <a:endParaRPr b="1" sz="12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48" name="Google Shape;548;p50"/>
          <p:cNvSpPr txBox="1"/>
          <p:nvPr>
            <p:ph idx="4294967295" type="body"/>
          </p:nvPr>
        </p:nvSpPr>
        <p:spPr>
          <a:xfrm>
            <a:off x="3332063" y="2588238"/>
            <a:ext cx="9672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Venus has a beautiful name, but it’s terribly hot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549" name="Google Shape;549;p50"/>
          <p:cNvSpPr txBox="1"/>
          <p:nvPr>
            <p:ph idx="4294967295" type="body"/>
          </p:nvPr>
        </p:nvSpPr>
        <p:spPr>
          <a:xfrm>
            <a:off x="3388663" y="2368050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DAY 2</a:t>
            </a:r>
            <a:endParaRPr b="1" sz="12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50" name="Google Shape;550;p50"/>
          <p:cNvSpPr txBox="1"/>
          <p:nvPr>
            <p:ph idx="4294967295" type="body"/>
          </p:nvPr>
        </p:nvSpPr>
        <p:spPr>
          <a:xfrm>
            <a:off x="6569325" y="2588225"/>
            <a:ext cx="9252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</a:rPr>
              <a:t>Jupiter is the biggest planet in our Solar System</a:t>
            </a:r>
            <a:endParaRPr sz="1000">
              <a:solidFill>
                <a:schemeClr val="lt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551" name="Google Shape;551;p50"/>
          <p:cNvSpPr txBox="1"/>
          <p:nvPr>
            <p:ph idx="4294967295" type="body"/>
          </p:nvPr>
        </p:nvSpPr>
        <p:spPr>
          <a:xfrm>
            <a:off x="6569325" y="2368038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DAY 4</a:t>
            </a:r>
            <a:endParaRPr b="1" sz="12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52" name="Google Shape;552;p50"/>
          <p:cNvSpPr txBox="1"/>
          <p:nvPr>
            <p:ph type="title"/>
          </p:nvPr>
        </p:nvSpPr>
        <p:spPr>
          <a:xfrm>
            <a:off x="1766475" y="1679275"/>
            <a:ext cx="7446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latin typeface="Ubuntu"/>
                <a:ea typeface="Ubuntu"/>
                <a:cs typeface="Ubuntu"/>
                <a:sym typeface="Ubuntu"/>
              </a:rPr>
              <a:t>01</a:t>
            </a:r>
            <a:endParaRPr b="1" sz="3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53" name="Google Shape;553;p50"/>
          <p:cNvSpPr txBox="1"/>
          <p:nvPr>
            <p:ph type="title"/>
          </p:nvPr>
        </p:nvSpPr>
        <p:spPr>
          <a:xfrm>
            <a:off x="3388613" y="1679275"/>
            <a:ext cx="8541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latin typeface="Ubuntu"/>
                <a:ea typeface="Ubuntu"/>
                <a:cs typeface="Ubuntu"/>
                <a:sym typeface="Ubuntu"/>
              </a:rPr>
              <a:t>02</a:t>
            </a:r>
            <a:endParaRPr b="1" sz="3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54" name="Google Shape;554;p50"/>
          <p:cNvSpPr txBox="1"/>
          <p:nvPr>
            <p:ph type="title"/>
          </p:nvPr>
        </p:nvSpPr>
        <p:spPr>
          <a:xfrm>
            <a:off x="5065525" y="1679275"/>
            <a:ext cx="8541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latin typeface="Ubuntu"/>
                <a:ea typeface="Ubuntu"/>
                <a:cs typeface="Ubuntu"/>
                <a:sym typeface="Ubuntu"/>
              </a:rPr>
              <a:t>03</a:t>
            </a:r>
            <a:endParaRPr b="1" sz="3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55" name="Google Shape;555;p50"/>
          <p:cNvSpPr txBox="1"/>
          <p:nvPr>
            <p:ph type="title"/>
          </p:nvPr>
        </p:nvSpPr>
        <p:spPr>
          <a:xfrm>
            <a:off x="6587025" y="1679275"/>
            <a:ext cx="8541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04</a:t>
            </a:r>
            <a:endParaRPr b="1" sz="36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51"/>
          <p:cNvSpPr txBox="1"/>
          <p:nvPr>
            <p:ph type="title"/>
          </p:nvPr>
        </p:nvSpPr>
        <p:spPr>
          <a:xfrm>
            <a:off x="1043325" y="695975"/>
            <a:ext cx="45711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Ubuntu"/>
                <a:ea typeface="Ubuntu"/>
                <a:cs typeface="Ubuntu"/>
                <a:sym typeface="Ubuntu"/>
              </a:rPr>
              <a:t>Sometimes, </a:t>
            </a:r>
            <a:r>
              <a:rPr b="1" lang="es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reviewing concepts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 is a good idea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61" name="Google Shape;561;p51"/>
          <p:cNvSpPr txBox="1"/>
          <p:nvPr>
            <p:ph idx="1" type="subTitle"/>
          </p:nvPr>
        </p:nvSpPr>
        <p:spPr>
          <a:xfrm>
            <a:off x="1199925" y="1803861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is only a bit larger than our Moon</a:t>
            </a:r>
            <a:endParaRPr/>
          </a:p>
        </p:txBody>
      </p:sp>
      <p:sp>
        <p:nvSpPr>
          <p:cNvPr id="562" name="Google Shape;562;p51"/>
          <p:cNvSpPr txBox="1"/>
          <p:nvPr>
            <p:ph idx="2" type="subTitle"/>
          </p:nvPr>
        </p:nvSpPr>
        <p:spPr>
          <a:xfrm>
            <a:off x="1199925" y="1565694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563" name="Google Shape;563;p51"/>
          <p:cNvSpPr txBox="1"/>
          <p:nvPr>
            <p:ph idx="3" type="subTitle"/>
          </p:nvPr>
        </p:nvSpPr>
        <p:spPr>
          <a:xfrm>
            <a:off x="3645300" y="1803861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</a:t>
            </a:r>
            <a:endParaRPr/>
          </a:p>
        </p:txBody>
      </p:sp>
      <p:sp>
        <p:nvSpPr>
          <p:cNvPr id="564" name="Google Shape;564;p51"/>
          <p:cNvSpPr txBox="1"/>
          <p:nvPr>
            <p:ph idx="4" type="subTitle"/>
          </p:nvPr>
        </p:nvSpPr>
        <p:spPr>
          <a:xfrm>
            <a:off x="3645300" y="1565694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565" name="Google Shape;565;p51"/>
          <p:cNvSpPr txBox="1"/>
          <p:nvPr>
            <p:ph idx="5" type="subTitle"/>
          </p:nvPr>
        </p:nvSpPr>
        <p:spPr>
          <a:xfrm>
            <a:off x="6090675" y="1803861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hot. The planet is full of iron oxide dust</a:t>
            </a:r>
            <a:endParaRPr/>
          </a:p>
        </p:txBody>
      </p:sp>
      <p:sp>
        <p:nvSpPr>
          <p:cNvPr id="566" name="Google Shape;566;p51"/>
          <p:cNvSpPr txBox="1"/>
          <p:nvPr>
            <p:ph idx="6" type="subTitle"/>
          </p:nvPr>
        </p:nvSpPr>
        <p:spPr>
          <a:xfrm>
            <a:off x="6090675" y="1565694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567" name="Google Shape;567;p51"/>
          <p:cNvSpPr txBox="1"/>
          <p:nvPr>
            <p:ph idx="7" type="subTitle"/>
          </p:nvPr>
        </p:nvSpPr>
        <p:spPr>
          <a:xfrm>
            <a:off x="1199925" y="3514107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It’s the biggest planet in our Solar System and the fourth-brightest object in the sky</a:t>
            </a:r>
            <a:endParaRPr/>
          </a:p>
        </p:txBody>
      </p:sp>
      <p:sp>
        <p:nvSpPr>
          <p:cNvPr id="568" name="Google Shape;568;p51"/>
          <p:cNvSpPr txBox="1"/>
          <p:nvPr>
            <p:ph idx="8" type="subTitle"/>
          </p:nvPr>
        </p:nvSpPr>
        <p:spPr>
          <a:xfrm>
            <a:off x="1199925" y="3275939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569" name="Google Shape;569;p51"/>
          <p:cNvSpPr txBox="1"/>
          <p:nvPr>
            <p:ph idx="9" type="subTitle"/>
          </p:nvPr>
        </p:nvSpPr>
        <p:spPr>
          <a:xfrm>
            <a:off x="3645300" y="3514107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Yes, this is the ringed one. It’s a gas giant, composed mostly of hydrogen and helium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70" name="Google Shape;570;p51"/>
          <p:cNvSpPr txBox="1"/>
          <p:nvPr>
            <p:ph idx="13" type="subTitle"/>
          </p:nvPr>
        </p:nvSpPr>
        <p:spPr>
          <a:xfrm>
            <a:off x="3645300" y="3275939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SATURN</a:t>
            </a:r>
            <a:endParaRPr/>
          </a:p>
        </p:txBody>
      </p:sp>
      <p:sp>
        <p:nvSpPr>
          <p:cNvPr id="571" name="Google Shape;571;p51"/>
          <p:cNvSpPr txBox="1"/>
          <p:nvPr>
            <p:ph idx="14" type="subTitle"/>
          </p:nvPr>
        </p:nvSpPr>
        <p:spPr>
          <a:xfrm>
            <a:off x="6090675" y="3514107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 is the farthest planet from the Sun and the fourth-largest in our Solar System</a:t>
            </a:r>
            <a:endParaRPr/>
          </a:p>
        </p:txBody>
      </p:sp>
      <p:sp>
        <p:nvSpPr>
          <p:cNvPr id="572" name="Google Shape;572;p51"/>
          <p:cNvSpPr txBox="1"/>
          <p:nvPr>
            <p:ph idx="15" type="subTitle"/>
          </p:nvPr>
        </p:nvSpPr>
        <p:spPr>
          <a:xfrm>
            <a:off x="6090675" y="3275939"/>
            <a:ext cx="185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52"/>
          <p:cNvSpPr/>
          <p:nvPr/>
        </p:nvSpPr>
        <p:spPr>
          <a:xfrm>
            <a:off x="6258000" y="595364"/>
            <a:ext cx="1288800" cy="1288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52"/>
          <p:cNvSpPr/>
          <p:nvPr/>
        </p:nvSpPr>
        <p:spPr>
          <a:xfrm>
            <a:off x="1641600" y="595337"/>
            <a:ext cx="1288800" cy="1288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9" name="Google Shape;579;p52"/>
          <p:cNvGrpSpPr/>
          <p:nvPr/>
        </p:nvGrpSpPr>
        <p:grpSpPr>
          <a:xfrm>
            <a:off x="1927511" y="884746"/>
            <a:ext cx="716969" cy="710062"/>
            <a:chOff x="3860250" y="1427025"/>
            <a:chExt cx="487900" cy="483200"/>
          </a:xfrm>
        </p:grpSpPr>
        <p:sp>
          <p:nvSpPr>
            <p:cNvPr id="580" name="Google Shape;580;p52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" name="Google Shape;581;p52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" name="Google Shape;582;p52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83" name="Google Shape;583;p52"/>
          <p:cNvSpPr/>
          <p:nvPr/>
        </p:nvSpPr>
        <p:spPr>
          <a:xfrm>
            <a:off x="6543945" y="884797"/>
            <a:ext cx="716920" cy="709941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00DE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584" name="Google Shape;584;p52"/>
          <p:cNvSpPr txBox="1"/>
          <p:nvPr>
            <p:ph idx="1" type="subTitle"/>
          </p:nvPr>
        </p:nvSpPr>
        <p:spPr>
          <a:xfrm>
            <a:off x="584050" y="2642625"/>
            <a:ext cx="3403800" cy="25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Mercury is the closest planet to the Sun and the smallest one in the Solar System—it’s only a bit larger than our Moon. The planet’s name has nothing to do with the liquid metal since it was named after the Roman messenger god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585" name="Google Shape;585;p52"/>
          <p:cNvSpPr txBox="1"/>
          <p:nvPr>
            <p:ph idx="2" type="subTitle"/>
          </p:nvPr>
        </p:nvSpPr>
        <p:spPr>
          <a:xfrm>
            <a:off x="682950" y="1985043"/>
            <a:ext cx="32061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 01</a:t>
            </a:r>
            <a:endParaRPr/>
          </a:p>
        </p:txBody>
      </p:sp>
      <p:sp>
        <p:nvSpPr>
          <p:cNvPr id="586" name="Google Shape;586;p52"/>
          <p:cNvSpPr txBox="1"/>
          <p:nvPr>
            <p:ph idx="3" type="subTitle"/>
          </p:nvPr>
        </p:nvSpPr>
        <p:spPr>
          <a:xfrm>
            <a:off x="5254939" y="2642615"/>
            <a:ext cx="3206100" cy="25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  <p:sp>
        <p:nvSpPr>
          <p:cNvPr id="587" name="Google Shape;587;p52"/>
          <p:cNvSpPr txBox="1"/>
          <p:nvPr>
            <p:ph idx="4" type="subTitle"/>
          </p:nvPr>
        </p:nvSpPr>
        <p:spPr>
          <a:xfrm>
            <a:off x="5254949" y="1985043"/>
            <a:ext cx="32061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 02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53"/>
          <p:cNvPicPr preferRelativeResize="0"/>
          <p:nvPr/>
        </p:nvPicPr>
        <p:blipFill rotWithShape="1">
          <a:blip r:embed="rId3">
            <a:alphaModFix/>
          </a:blip>
          <a:srcRect b="21179" l="0" r="0" t="0"/>
          <a:stretch/>
        </p:blipFill>
        <p:spPr>
          <a:xfrm>
            <a:off x="1202625" y="1072150"/>
            <a:ext cx="4040652" cy="24813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53"/>
          <p:cNvGrpSpPr/>
          <p:nvPr/>
        </p:nvGrpSpPr>
        <p:grpSpPr>
          <a:xfrm>
            <a:off x="1063025" y="936198"/>
            <a:ext cx="4317462" cy="3283889"/>
            <a:chOff x="3422350" y="731675"/>
            <a:chExt cx="4831537" cy="3674898"/>
          </a:xfrm>
        </p:grpSpPr>
        <p:sp>
          <p:nvSpPr>
            <p:cNvPr id="594" name="Google Shape;594;p53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53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596" name="Google Shape;596;p53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597" name="Google Shape;597;p53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53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53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53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53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53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53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53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53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53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53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53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53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53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53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53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53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53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53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53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7" name="Google Shape;617;p53"/>
          <p:cNvSpPr txBox="1"/>
          <p:nvPr>
            <p:ph idx="1" type="subTitle"/>
          </p:nvPr>
        </p:nvSpPr>
        <p:spPr>
          <a:xfrm>
            <a:off x="5721225" y="2462150"/>
            <a:ext cx="20865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618" name="Google Shape;618;p53"/>
          <p:cNvSpPr txBox="1"/>
          <p:nvPr>
            <p:ph idx="2" type="subTitle"/>
          </p:nvPr>
        </p:nvSpPr>
        <p:spPr>
          <a:xfrm>
            <a:off x="5721225" y="1804575"/>
            <a:ext cx="10872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Desktop Software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3" name="Google Shape;623;p54"/>
          <p:cNvGrpSpPr/>
          <p:nvPr/>
        </p:nvGrpSpPr>
        <p:grpSpPr>
          <a:xfrm>
            <a:off x="903260" y="620107"/>
            <a:ext cx="1957381" cy="3903281"/>
            <a:chOff x="2487400" y="238125"/>
            <a:chExt cx="2621025" cy="5226675"/>
          </a:xfrm>
        </p:grpSpPr>
        <p:sp>
          <p:nvSpPr>
            <p:cNvPr id="624" name="Google Shape;624;p54"/>
            <p:cNvSpPr/>
            <p:nvPr/>
          </p:nvSpPr>
          <p:spPr>
            <a:xfrm>
              <a:off x="2487400" y="238125"/>
              <a:ext cx="2621025" cy="5226675"/>
            </a:xfrm>
            <a:custGeom>
              <a:rect b="b" l="l" r="r" t="t"/>
              <a:pathLst>
                <a:path extrusionOk="0" h="209067" w="104841">
                  <a:moveTo>
                    <a:pt x="88809" y="1142"/>
                  </a:moveTo>
                  <a:cubicBezTo>
                    <a:pt x="97330" y="1142"/>
                    <a:pt x="104270" y="8082"/>
                    <a:pt x="104270" y="16602"/>
                  </a:cubicBezTo>
                  <a:lnTo>
                    <a:pt x="104270" y="192025"/>
                  </a:lnTo>
                  <a:cubicBezTo>
                    <a:pt x="104270" y="200546"/>
                    <a:pt x="97330" y="207486"/>
                    <a:pt x="88809" y="207486"/>
                  </a:cubicBezTo>
                  <a:lnTo>
                    <a:pt x="16251" y="207486"/>
                  </a:lnTo>
                  <a:cubicBezTo>
                    <a:pt x="7730" y="207486"/>
                    <a:pt x="791" y="200546"/>
                    <a:pt x="791" y="192025"/>
                  </a:cubicBezTo>
                  <a:lnTo>
                    <a:pt x="791" y="16602"/>
                  </a:lnTo>
                  <a:cubicBezTo>
                    <a:pt x="791" y="8082"/>
                    <a:pt x="7730" y="1142"/>
                    <a:pt x="16251" y="1142"/>
                  </a:cubicBezTo>
                  <a:close/>
                  <a:moveTo>
                    <a:pt x="15460" y="0"/>
                  </a:moveTo>
                  <a:cubicBezTo>
                    <a:pt x="6940" y="0"/>
                    <a:pt x="0" y="6940"/>
                    <a:pt x="0" y="15460"/>
                  </a:cubicBezTo>
                  <a:lnTo>
                    <a:pt x="0" y="193606"/>
                  </a:lnTo>
                  <a:cubicBezTo>
                    <a:pt x="0" y="202127"/>
                    <a:pt x="6940" y="209067"/>
                    <a:pt x="15460" y="209067"/>
                  </a:cubicBezTo>
                  <a:lnTo>
                    <a:pt x="89380" y="209067"/>
                  </a:lnTo>
                  <a:cubicBezTo>
                    <a:pt x="97901" y="209067"/>
                    <a:pt x="104841" y="202127"/>
                    <a:pt x="104841" y="193606"/>
                  </a:cubicBezTo>
                  <a:lnTo>
                    <a:pt x="104841" y="15460"/>
                  </a:lnTo>
                  <a:cubicBezTo>
                    <a:pt x="104841" y="6940"/>
                    <a:pt x="97901" y="0"/>
                    <a:pt x="89380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54"/>
            <p:cNvSpPr/>
            <p:nvPr/>
          </p:nvSpPr>
          <p:spPr>
            <a:xfrm>
              <a:off x="3766600" y="5195775"/>
              <a:ext cx="67000" cy="64800"/>
            </a:xfrm>
            <a:custGeom>
              <a:rect b="b" l="l" r="r" t="t"/>
              <a:pathLst>
                <a:path extrusionOk="0" h="2592" w="2680">
                  <a:moveTo>
                    <a:pt x="1" y="0"/>
                  </a:moveTo>
                  <a:lnTo>
                    <a:pt x="1" y="2591"/>
                  </a:lnTo>
                  <a:lnTo>
                    <a:pt x="2680" y="2591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54"/>
            <p:cNvSpPr/>
            <p:nvPr/>
          </p:nvSpPr>
          <p:spPr>
            <a:xfrm>
              <a:off x="2507150" y="266650"/>
              <a:ext cx="2587000" cy="5158625"/>
            </a:xfrm>
            <a:custGeom>
              <a:rect b="b" l="l" r="r" t="t"/>
              <a:pathLst>
                <a:path extrusionOk="0" h="206345" w="10348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54"/>
            <p:cNvSpPr/>
            <p:nvPr/>
          </p:nvSpPr>
          <p:spPr>
            <a:xfrm>
              <a:off x="3505950" y="480600"/>
              <a:ext cx="567450" cy="35425"/>
            </a:xfrm>
            <a:custGeom>
              <a:rect b="b" l="l" r="r" t="t"/>
              <a:pathLst>
                <a:path extrusionOk="0" h="1417" w="22698">
                  <a:moveTo>
                    <a:pt x="909" y="0"/>
                  </a:moveTo>
                  <a:cubicBezTo>
                    <a:pt x="0" y="0"/>
                    <a:pt x="13" y="1417"/>
                    <a:pt x="946" y="1417"/>
                  </a:cubicBezTo>
                  <a:cubicBezTo>
                    <a:pt x="973" y="1417"/>
                    <a:pt x="1000" y="1415"/>
                    <a:pt x="1027" y="1413"/>
                  </a:cubicBezTo>
                  <a:lnTo>
                    <a:pt x="21671" y="1413"/>
                  </a:lnTo>
                  <a:cubicBezTo>
                    <a:pt x="21698" y="1415"/>
                    <a:pt x="21725" y="1417"/>
                    <a:pt x="21752" y="1417"/>
                  </a:cubicBezTo>
                  <a:cubicBezTo>
                    <a:pt x="22685" y="1417"/>
                    <a:pt x="22697" y="0"/>
                    <a:pt x="21789" y="0"/>
                  </a:cubicBezTo>
                  <a:cubicBezTo>
                    <a:pt x="21751" y="0"/>
                    <a:pt x="21712" y="3"/>
                    <a:pt x="21671" y="8"/>
                  </a:cubicBezTo>
                  <a:lnTo>
                    <a:pt x="1027" y="8"/>
                  </a:lnTo>
                  <a:cubicBezTo>
                    <a:pt x="986" y="3"/>
                    <a:pt x="947" y="0"/>
                    <a:pt x="909" y="0"/>
                  </a:cubicBezTo>
                  <a:close/>
                </a:path>
              </a:pathLst>
            </a:custGeom>
            <a:solidFill>
              <a:srgbClr val="53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54"/>
            <p:cNvSpPr/>
            <p:nvPr/>
          </p:nvSpPr>
          <p:spPr>
            <a:xfrm>
              <a:off x="2967225" y="5182600"/>
              <a:ext cx="97750" cy="13200"/>
            </a:xfrm>
            <a:custGeom>
              <a:rect b="b" l="l" r="r" t="t"/>
              <a:pathLst>
                <a:path extrusionOk="0" h="528" w="3910">
                  <a:moveTo>
                    <a:pt x="1" y="0"/>
                  </a:moveTo>
                  <a:lnTo>
                    <a:pt x="1" y="527"/>
                  </a:lnTo>
                  <a:lnTo>
                    <a:pt x="3910" y="527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54"/>
            <p:cNvSpPr/>
            <p:nvPr/>
          </p:nvSpPr>
          <p:spPr>
            <a:xfrm>
              <a:off x="3756725" y="5184775"/>
              <a:ext cx="86775" cy="85675"/>
            </a:xfrm>
            <a:custGeom>
              <a:rect b="b" l="l" r="r" t="t"/>
              <a:pathLst>
                <a:path extrusionOk="0" h="3427" w="3471">
                  <a:moveTo>
                    <a:pt x="3075" y="440"/>
                  </a:moveTo>
                  <a:lnTo>
                    <a:pt x="3075" y="3031"/>
                  </a:lnTo>
                  <a:lnTo>
                    <a:pt x="396" y="3031"/>
                  </a:lnTo>
                  <a:lnTo>
                    <a:pt x="396" y="440"/>
                  </a:lnTo>
                  <a:close/>
                  <a:moveTo>
                    <a:pt x="220" y="1"/>
                  </a:moveTo>
                  <a:cubicBezTo>
                    <a:pt x="88" y="1"/>
                    <a:pt x="0" y="89"/>
                    <a:pt x="0" y="220"/>
                  </a:cubicBezTo>
                  <a:lnTo>
                    <a:pt x="0" y="3251"/>
                  </a:lnTo>
                  <a:cubicBezTo>
                    <a:pt x="0" y="3339"/>
                    <a:pt x="88" y="3427"/>
                    <a:pt x="220" y="3427"/>
                  </a:cubicBezTo>
                  <a:lnTo>
                    <a:pt x="3294" y="3427"/>
                  </a:lnTo>
                  <a:cubicBezTo>
                    <a:pt x="3382" y="3427"/>
                    <a:pt x="3470" y="3339"/>
                    <a:pt x="3470" y="3251"/>
                  </a:cubicBezTo>
                  <a:lnTo>
                    <a:pt x="3470" y="220"/>
                  </a:lnTo>
                  <a:cubicBezTo>
                    <a:pt x="3470" y="89"/>
                    <a:pt x="3382" y="1"/>
                    <a:pt x="3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54"/>
            <p:cNvSpPr/>
            <p:nvPr/>
          </p:nvSpPr>
          <p:spPr>
            <a:xfrm>
              <a:off x="4480325" y="5179850"/>
              <a:ext cx="50525" cy="102125"/>
            </a:xfrm>
            <a:custGeom>
              <a:rect b="b" l="l" r="r" t="t"/>
              <a:pathLst>
                <a:path extrusionOk="0" h="4085" w="2021">
                  <a:moveTo>
                    <a:pt x="1818" y="0"/>
                  </a:moveTo>
                  <a:cubicBezTo>
                    <a:pt x="1768" y="0"/>
                    <a:pt x="1714" y="22"/>
                    <a:pt x="1670" y="66"/>
                  </a:cubicBezTo>
                  <a:lnTo>
                    <a:pt x="264" y="1516"/>
                  </a:lnTo>
                  <a:cubicBezTo>
                    <a:pt x="88" y="1647"/>
                    <a:pt x="1" y="1823"/>
                    <a:pt x="45" y="2043"/>
                  </a:cubicBezTo>
                  <a:cubicBezTo>
                    <a:pt x="1" y="2262"/>
                    <a:pt x="88" y="2438"/>
                    <a:pt x="264" y="2614"/>
                  </a:cubicBezTo>
                  <a:lnTo>
                    <a:pt x="1670" y="4019"/>
                  </a:lnTo>
                  <a:cubicBezTo>
                    <a:pt x="1714" y="4063"/>
                    <a:pt x="1768" y="4085"/>
                    <a:pt x="1823" y="4085"/>
                  </a:cubicBezTo>
                  <a:cubicBezTo>
                    <a:pt x="1878" y="4085"/>
                    <a:pt x="1933" y="4063"/>
                    <a:pt x="1977" y="4019"/>
                  </a:cubicBezTo>
                  <a:cubicBezTo>
                    <a:pt x="2021" y="3931"/>
                    <a:pt x="2021" y="3799"/>
                    <a:pt x="1977" y="3712"/>
                  </a:cubicBezTo>
                  <a:lnTo>
                    <a:pt x="528" y="2306"/>
                  </a:lnTo>
                  <a:cubicBezTo>
                    <a:pt x="484" y="2218"/>
                    <a:pt x="440" y="2130"/>
                    <a:pt x="440" y="2043"/>
                  </a:cubicBezTo>
                  <a:cubicBezTo>
                    <a:pt x="440" y="1955"/>
                    <a:pt x="484" y="1867"/>
                    <a:pt x="528" y="1823"/>
                  </a:cubicBezTo>
                  <a:lnTo>
                    <a:pt x="1933" y="374"/>
                  </a:lnTo>
                  <a:cubicBezTo>
                    <a:pt x="2021" y="286"/>
                    <a:pt x="2021" y="154"/>
                    <a:pt x="1933" y="66"/>
                  </a:cubicBezTo>
                  <a:cubicBezTo>
                    <a:pt x="1911" y="22"/>
                    <a:pt x="1867" y="0"/>
                    <a:pt x="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31" name="Google Shape;631;p54"/>
          <p:cNvPicPr preferRelativeResize="0"/>
          <p:nvPr/>
        </p:nvPicPr>
        <p:blipFill rotWithShape="1">
          <a:blip r:embed="rId3">
            <a:alphaModFix/>
          </a:blip>
          <a:srcRect b="13217" l="0" r="0" t="0"/>
          <a:stretch/>
        </p:blipFill>
        <p:spPr>
          <a:xfrm>
            <a:off x="966478" y="926225"/>
            <a:ext cx="1837054" cy="3253923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54"/>
          <p:cNvSpPr txBox="1"/>
          <p:nvPr>
            <p:ph idx="1" type="subTitle"/>
          </p:nvPr>
        </p:nvSpPr>
        <p:spPr>
          <a:xfrm>
            <a:off x="3227150" y="2462150"/>
            <a:ext cx="20748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633" name="Google Shape;633;p54"/>
          <p:cNvSpPr txBox="1"/>
          <p:nvPr>
            <p:ph idx="2" type="subTitle"/>
          </p:nvPr>
        </p:nvSpPr>
        <p:spPr>
          <a:xfrm>
            <a:off x="3312726" y="1804575"/>
            <a:ext cx="10872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Mobile Web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55"/>
          <p:cNvSpPr/>
          <p:nvPr/>
        </p:nvSpPr>
        <p:spPr>
          <a:xfrm>
            <a:off x="4572000" y="-9975"/>
            <a:ext cx="4572000" cy="5153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9" name="Google Shape;639;p55"/>
          <p:cNvPicPr preferRelativeResize="0"/>
          <p:nvPr/>
        </p:nvPicPr>
        <p:blipFill rotWithShape="1">
          <a:blip r:embed="rId3">
            <a:alphaModFix/>
          </a:blip>
          <a:srcRect b="10642" l="0" r="0" t="0"/>
          <a:stretch/>
        </p:blipFill>
        <p:spPr>
          <a:xfrm>
            <a:off x="3979400" y="1126925"/>
            <a:ext cx="2017425" cy="2894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55"/>
          <p:cNvGrpSpPr/>
          <p:nvPr/>
        </p:nvGrpSpPr>
        <p:grpSpPr>
          <a:xfrm>
            <a:off x="3782094" y="933020"/>
            <a:ext cx="2412411" cy="3283947"/>
            <a:chOff x="887870" y="706370"/>
            <a:chExt cx="2740130" cy="3730062"/>
          </a:xfrm>
        </p:grpSpPr>
        <p:sp>
          <p:nvSpPr>
            <p:cNvPr id="641" name="Google Shape;641;p55"/>
            <p:cNvSpPr/>
            <p:nvPr/>
          </p:nvSpPr>
          <p:spPr>
            <a:xfrm>
              <a:off x="3581500" y="959825"/>
              <a:ext cx="46500" cy="877500"/>
            </a:xfrm>
            <a:prstGeom prst="rect">
              <a:avLst/>
            </a:pr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55"/>
            <p:cNvSpPr/>
            <p:nvPr/>
          </p:nvSpPr>
          <p:spPr>
            <a:xfrm>
              <a:off x="3396025" y="886550"/>
              <a:ext cx="205200" cy="1056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55"/>
            <p:cNvSpPr/>
            <p:nvPr/>
          </p:nvSpPr>
          <p:spPr>
            <a:xfrm>
              <a:off x="934050" y="4331500"/>
              <a:ext cx="46425" cy="60125"/>
            </a:xfrm>
            <a:custGeom>
              <a:rect b="b" l="l" r="r" t="t"/>
              <a:pathLst>
                <a:path extrusionOk="0" h="2405" w="1857">
                  <a:moveTo>
                    <a:pt x="0" y="2405"/>
                  </a:moveTo>
                  <a:lnTo>
                    <a:pt x="714" y="0"/>
                  </a:lnTo>
                  <a:lnTo>
                    <a:pt x="1857" y="1190"/>
                  </a:lnTo>
                  <a:lnTo>
                    <a:pt x="1476" y="2024"/>
                  </a:ln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</p:sp>
        <p:sp>
          <p:nvSpPr>
            <p:cNvPr id="644" name="Google Shape;644;p55"/>
            <p:cNvSpPr/>
            <p:nvPr/>
          </p:nvSpPr>
          <p:spPr>
            <a:xfrm>
              <a:off x="907850" y="4205875"/>
              <a:ext cx="239325" cy="176825"/>
            </a:xfrm>
            <a:custGeom>
              <a:rect b="b" l="l" r="r" t="t"/>
              <a:pathLst>
                <a:path extrusionOk="0" h="7073" w="9573">
                  <a:moveTo>
                    <a:pt x="8620" y="0"/>
                  </a:moveTo>
                  <a:lnTo>
                    <a:pt x="6525" y="0"/>
                  </a:lnTo>
                  <a:lnTo>
                    <a:pt x="333" y="3525"/>
                  </a:lnTo>
                  <a:lnTo>
                    <a:pt x="0" y="4477"/>
                  </a:lnTo>
                  <a:lnTo>
                    <a:pt x="1072" y="6215"/>
                  </a:lnTo>
                  <a:lnTo>
                    <a:pt x="2119" y="7073"/>
                  </a:lnTo>
                  <a:lnTo>
                    <a:pt x="7620" y="6358"/>
                  </a:lnTo>
                  <a:lnTo>
                    <a:pt x="9573" y="13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grpSp>
          <p:nvGrpSpPr>
            <p:cNvPr id="645" name="Google Shape;645;p55"/>
            <p:cNvGrpSpPr/>
            <p:nvPr/>
          </p:nvGrpSpPr>
          <p:grpSpPr>
            <a:xfrm>
              <a:off x="887870" y="706370"/>
              <a:ext cx="2739956" cy="3730062"/>
              <a:chOff x="5008000" y="1238975"/>
              <a:chExt cx="2349675" cy="3198750"/>
            </a:xfrm>
          </p:grpSpPr>
          <p:sp>
            <p:nvSpPr>
              <p:cNvPr id="646" name="Google Shape;646;p55"/>
              <p:cNvSpPr/>
              <p:nvPr/>
            </p:nvSpPr>
            <p:spPr>
              <a:xfrm>
                <a:off x="5046325" y="2088050"/>
                <a:ext cx="2311350" cy="2349675"/>
              </a:xfrm>
              <a:custGeom>
                <a:rect b="b" l="l" r="r" t="t"/>
                <a:pathLst>
                  <a:path extrusionOk="0" h="93987" w="92454">
                    <a:moveTo>
                      <a:pt x="92454" y="1"/>
                    </a:moveTo>
                    <a:lnTo>
                      <a:pt x="91566" y="888"/>
                    </a:lnTo>
                    <a:lnTo>
                      <a:pt x="91566" y="88904"/>
                    </a:lnTo>
                    <a:cubicBezTo>
                      <a:pt x="91566" y="91163"/>
                      <a:pt x="89630" y="93018"/>
                      <a:pt x="87371" y="93018"/>
                    </a:cubicBezTo>
                    <a:lnTo>
                      <a:pt x="3550" y="93018"/>
                    </a:lnTo>
                    <a:cubicBezTo>
                      <a:pt x="2421" y="93018"/>
                      <a:pt x="1372" y="92615"/>
                      <a:pt x="646" y="91808"/>
                    </a:cubicBezTo>
                    <a:lnTo>
                      <a:pt x="1" y="92453"/>
                    </a:lnTo>
                    <a:cubicBezTo>
                      <a:pt x="969" y="93341"/>
                      <a:pt x="2179" y="93906"/>
                      <a:pt x="3550" y="93986"/>
                    </a:cubicBezTo>
                    <a:lnTo>
                      <a:pt x="87371" y="93986"/>
                    </a:lnTo>
                    <a:cubicBezTo>
                      <a:pt x="90114" y="93906"/>
                      <a:pt x="92373" y="91647"/>
                      <a:pt x="92454" y="88904"/>
                    </a:cubicBezTo>
                    <a:lnTo>
                      <a:pt x="92454" y="1"/>
                    </a:lnTo>
                    <a:close/>
                  </a:path>
                </a:pathLst>
              </a:custGeom>
              <a:solidFill>
                <a:srgbClr val="8182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55"/>
              <p:cNvSpPr/>
              <p:nvPr/>
            </p:nvSpPr>
            <p:spPr>
              <a:xfrm>
                <a:off x="6073286" y="4266572"/>
                <a:ext cx="226819" cy="103207"/>
              </a:xfrm>
              <a:custGeom>
                <a:rect b="b" l="l" r="r" t="t"/>
                <a:pathLst>
                  <a:path extrusionOk="0" h="3245" w="7131">
                    <a:moveTo>
                      <a:pt x="2071" y="0"/>
                    </a:moveTo>
                    <a:cubicBezTo>
                      <a:pt x="1" y="0"/>
                      <a:pt x="24" y="3244"/>
                      <a:pt x="2141" y="3244"/>
                    </a:cubicBezTo>
                    <a:cubicBezTo>
                      <a:pt x="2189" y="3244"/>
                      <a:pt x="2239" y="3242"/>
                      <a:pt x="2290" y="3239"/>
                    </a:cubicBezTo>
                    <a:lnTo>
                      <a:pt x="5114" y="3239"/>
                    </a:lnTo>
                    <a:cubicBezTo>
                      <a:pt x="7131" y="3078"/>
                      <a:pt x="7131" y="173"/>
                      <a:pt x="5114" y="12"/>
                    </a:cubicBezTo>
                    <a:lnTo>
                      <a:pt x="2290" y="12"/>
                    </a:lnTo>
                    <a:cubicBezTo>
                      <a:pt x="2215" y="4"/>
                      <a:pt x="2141" y="0"/>
                      <a:pt x="20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55"/>
              <p:cNvSpPr/>
              <p:nvPr/>
            </p:nvSpPr>
            <p:spPr>
              <a:xfrm>
                <a:off x="5062475" y="2110250"/>
                <a:ext cx="2273025" cy="2305275"/>
              </a:xfrm>
              <a:custGeom>
                <a:rect b="b" l="l" r="r" t="t"/>
                <a:pathLst>
                  <a:path extrusionOk="0" h="92211" w="90921">
                    <a:moveTo>
                      <a:pt x="46227" y="86644"/>
                    </a:moveTo>
                    <a:cubicBezTo>
                      <a:pt x="48728" y="86644"/>
                      <a:pt x="48728" y="90355"/>
                      <a:pt x="46227" y="90355"/>
                    </a:cubicBezTo>
                    <a:lnTo>
                      <a:pt x="43403" y="90355"/>
                    </a:lnTo>
                    <a:cubicBezTo>
                      <a:pt x="40902" y="90355"/>
                      <a:pt x="40902" y="86644"/>
                      <a:pt x="43403" y="86644"/>
                    </a:cubicBezTo>
                    <a:close/>
                    <a:moveTo>
                      <a:pt x="90920" y="0"/>
                    </a:moveTo>
                    <a:lnTo>
                      <a:pt x="83821" y="7019"/>
                    </a:lnTo>
                    <a:lnTo>
                      <a:pt x="83821" y="85192"/>
                    </a:lnTo>
                    <a:lnTo>
                      <a:pt x="5809" y="85192"/>
                    </a:lnTo>
                    <a:lnTo>
                      <a:pt x="0" y="91001"/>
                    </a:lnTo>
                    <a:cubicBezTo>
                      <a:pt x="726" y="91727"/>
                      <a:pt x="1775" y="92211"/>
                      <a:pt x="2904" y="92211"/>
                    </a:cubicBezTo>
                    <a:lnTo>
                      <a:pt x="86725" y="92130"/>
                    </a:lnTo>
                    <a:cubicBezTo>
                      <a:pt x="88984" y="92130"/>
                      <a:pt x="90920" y="90275"/>
                      <a:pt x="90920" y="88016"/>
                    </a:cubicBezTo>
                    <a:lnTo>
                      <a:pt x="9092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55"/>
              <p:cNvSpPr/>
              <p:nvPr/>
            </p:nvSpPr>
            <p:spPr>
              <a:xfrm>
                <a:off x="6085025" y="4276350"/>
                <a:ext cx="195650" cy="92800"/>
              </a:xfrm>
              <a:custGeom>
                <a:rect b="b" l="l" r="r" t="t"/>
                <a:pathLst>
                  <a:path extrusionOk="0" h="3712" w="7826">
                    <a:moveTo>
                      <a:pt x="2352" y="237"/>
                    </a:moveTo>
                    <a:cubicBezTo>
                      <a:pt x="2400" y="237"/>
                      <a:pt x="2450" y="239"/>
                      <a:pt x="2501" y="242"/>
                    </a:cubicBezTo>
                    <a:lnTo>
                      <a:pt x="5325" y="242"/>
                    </a:lnTo>
                    <a:cubicBezTo>
                      <a:pt x="7342" y="404"/>
                      <a:pt x="7342" y="3389"/>
                      <a:pt x="5325" y="3550"/>
                    </a:cubicBezTo>
                    <a:lnTo>
                      <a:pt x="2501" y="3550"/>
                    </a:lnTo>
                    <a:cubicBezTo>
                      <a:pt x="2450" y="3553"/>
                      <a:pt x="2400" y="3555"/>
                      <a:pt x="2352" y="3555"/>
                    </a:cubicBezTo>
                    <a:cubicBezTo>
                      <a:pt x="211" y="3555"/>
                      <a:pt x="211" y="237"/>
                      <a:pt x="2352" y="237"/>
                    </a:cubicBezTo>
                    <a:close/>
                    <a:moveTo>
                      <a:pt x="2501" y="0"/>
                    </a:moveTo>
                    <a:cubicBezTo>
                      <a:pt x="0" y="0"/>
                      <a:pt x="0" y="3711"/>
                      <a:pt x="2501" y="3711"/>
                    </a:cubicBezTo>
                    <a:lnTo>
                      <a:pt x="5325" y="3711"/>
                    </a:lnTo>
                    <a:cubicBezTo>
                      <a:pt x="7826" y="3711"/>
                      <a:pt x="7826" y="0"/>
                      <a:pt x="532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55"/>
              <p:cNvSpPr/>
              <p:nvPr/>
            </p:nvSpPr>
            <p:spPr>
              <a:xfrm>
                <a:off x="5008000" y="1238975"/>
                <a:ext cx="2347675" cy="3160425"/>
              </a:xfrm>
              <a:custGeom>
                <a:rect b="b" l="l" r="r" t="t"/>
                <a:pathLst>
                  <a:path extrusionOk="0" h="126417" w="93907">
                    <a:moveTo>
                      <a:pt x="5083" y="0"/>
                    </a:moveTo>
                    <a:cubicBezTo>
                      <a:pt x="2260" y="0"/>
                      <a:pt x="1" y="2259"/>
                      <a:pt x="1" y="5082"/>
                    </a:cubicBezTo>
                    <a:lnTo>
                      <a:pt x="1" y="122867"/>
                    </a:lnTo>
                    <a:cubicBezTo>
                      <a:pt x="1" y="124158"/>
                      <a:pt x="566" y="125448"/>
                      <a:pt x="1534" y="126416"/>
                    </a:cubicBezTo>
                    <a:lnTo>
                      <a:pt x="2098" y="125771"/>
                    </a:lnTo>
                    <a:cubicBezTo>
                      <a:pt x="1372" y="124964"/>
                      <a:pt x="888" y="123915"/>
                      <a:pt x="888" y="122867"/>
                    </a:cubicBezTo>
                    <a:lnTo>
                      <a:pt x="888" y="5082"/>
                    </a:lnTo>
                    <a:cubicBezTo>
                      <a:pt x="888" y="2743"/>
                      <a:pt x="2744" y="887"/>
                      <a:pt x="5083" y="887"/>
                    </a:cubicBezTo>
                    <a:lnTo>
                      <a:pt x="88904" y="887"/>
                    </a:lnTo>
                    <a:cubicBezTo>
                      <a:pt x="91244" y="887"/>
                      <a:pt x="93099" y="2743"/>
                      <a:pt x="93099" y="5082"/>
                    </a:cubicBezTo>
                    <a:lnTo>
                      <a:pt x="93099" y="34851"/>
                    </a:lnTo>
                    <a:lnTo>
                      <a:pt x="93906" y="33964"/>
                    </a:lnTo>
                    <a:lnTo>
                      <a:pt x="93906" y="5082"/>
                    </a:lnTo>
                    <a:cubicBezTo>
                      <a:pt x="93906" y="2259"/>
                      <a:pt x="91728" y="0"/>
                      <a:pt x="88904" y="0"/>
                    </a:cubicBez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55"/>
              <p:cNvSpPr/>
              <p:nvPr/>
            </p:nvSpPr>
            <p:spPr>
              <a:xfrm>
                <a:off x="6165700" y="1325900"/>
                <a:ext cx="42375" cy="36125"/>
              </a:xfrm>
              <a:custGeom>
                <a:rect b="b" l="l" r="r" t="t"/>
                <a:pathLst>
                  <a:path extrusionOk="0" h="1445" w="1695">
                    <a:moveTo>
                      <a:pt x="681" y="1"/>
                    </a:moveTo>
                    <a:cubicBezTo>
                      <a:pt x="323" y="1"/>
                      <a:pt x="0" y="288"/>
                      <a:pt x="0" y="718"/>
                    </a:cubicBezTo>
                    <a:cubicBezTo>
                      <a:pt x="0" y="1121"/>
                      <a:pt x="323" y="1444"/>
                      <a:pt x="726" y="1444"/>
                    </a:cubicBezTo>
                    <a:cubicBezTo>
                      <a:pt x="1372" y="1444"/>
                      <a:pt x="1694" y="637"/>
                      <a:pt x="1210" y="234"/>
                    </a:cubicBezTo>
                    <a:cubicBezTo>
                      <a:pt x="1049" y="73"/>
                      <a:pt x="861" y="1"/>
                      <a:pt x="681" y="1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55"/>
              <p:cNvSpPr/>
              <p:nvPr/>
            </p:nvSpPr>
            <p:spPr>
              <a:xfrm>
                <a:off x="5030200" y="1261150"/>
                <a:ext cx="2305300" cy="3122100"/>
              </a:xfrm>
              <a:custGeom>
                <a:rect b="b" l="l" r="r" t="t"/>
                <a:pathLst>
                  <a:path extrusionOk="0" h="124884" w="92212">
                    <a:moveTo>
                      <a:pt x="46146" y="2340"/>
                    </a:moveTo>
                    <a:cubicBezTo>
                      <a:pt x="46953" y="2421"/>
                      <a:pt x="47276" y="3469"/>
                      <a:pt x="46711" y="4034"/>
                    </a:cubicBezTo>
                    <a:cubicBezTo>
                      <a:pt x="46517" y="4204"/>
                      <a:pt x="46294" y="4279"/>
                      <a:pt x="46077" y="4279"/>
                    </a:cubicBezTo>
                    <a:cubicBezTo>
                      <a:pt x="45571" y="4279"/>
                      <a:pt x="45097" y="3872"/>
                      <a:pt x="45097" y="3308"/>
                    </a:cubicBezTo>
                    <a:cubicBezTo>
                      <a:pt x="45097" y="2743"/>
                      <a:pt x="45581" y="2340"/>
                      <a:pt x="46146" y="2340"/>
                    </a:cubicBezTo>
                    <a:close/>
                    <a:moveTo>
                      <a:pt x="7080" y="119095"/>
                    </a:moveTo>
                    <a:lnTo>
                      <a:pt x="7019" y="119156"/>
                    </a:lnTo>
                    <a:lnTo>
                      <a:pt x="7019" y="119156"/>
                    </a:lnTo>
                    <a:lnTo>
                      <a:pt x="7080" y="119095"/>
                    </a:lnTo>
                    <a:close/>
                    <a:moveTo>
                      <a:pt x="4195" y="0"/>
                    </a:moveTo>
                    <a:cubicBezTo>
                      <a:pt x="1856" y="0"/>
                      <a:pt x="0" y="1856"/>
                      <a:pt x="0" y="4195"/>
                    </a:cubicBezTo>
                    <a:lnTo>
                      <a:pt x="0" y="121980"/>
                    </a:lnTo>
                    <a:cubicBezTo>
                      <a:pt x="0" y="123028"/>
                      <a:pt x="484" y="124077"/>
                      <a:pt x="1291" y="124884"/>
                    </a:cubicBezTo>
                    <a:lnTo>
                      <a:pt x="7019" y="119156"/>
                    </a:lnTo>
                    <a:lnTo>
                      <a:pt x="7019" y="7019"/>
                    </a:lnTo>
                    <a:lnTo>
                      <a:pt x="85193" y="7019"/>
                    </a:lnTo>
                    <a:lnTo>
                      <a:pt x="85193" y="40983"/>
                    </a:lnTo>
                    <a:lnTo>
                      <a:pt x="92211" y="33884"/>
                    </a:lnTo>
                    <a:lnTo>
                      <a:pt x="92211" y="4195"/>
                    </a:lnTo>
                    <a:cubicBezTo>
                      <a:pt x="92211" y="1856"/>
                      <a:pt x="90356" y="0"/>
                      <a:pt x="88016" y="0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55"/>
              <p:cNvSpPr/>
              <p:nvPr/>
            </p:nvSpPr>
            <p:spPr>
              <a:xfrm>
                <a:off x="6157625" y="1321125"/>
                <a:ext cx="54475" cy="46950"/>
              </a:xfrm>
              <a:custGeom>
                <a:rect b="b" l="l" r="r" t="t"/>
                <a:pathLst>
                  <a:path extrusionOk="0" h="1878" w="2179">
                    <a:moveTo>
                      <a:pt x="1049" y="183"/>
                    </a:moveTo>
                    <a:cubicBezTo>
                      <a:pt x="1937" y="183"/>
                      <a:pt x="1937" y="1635"/>
                      <a:pt x="1049" y="1635"/>
                    </a:cubicBezTo>
                    <a:cubicBezTo>
                      <a:pt x="81" y="1635"/>
                      <a:pt x="81" y="183"/>
                      <a:pt x="1049" y="183"/>
                    </a:cubicBezTo>
                    <a:close/>
                    <a:moveTo>
                      <a:pt x="933" y="0"/>
                    </a:moveTo>
                    <a:cubicBezTo>
                      <a:pt x="446" y="0"/>
                      <a:pt x="0" y="362"/>
                      <a:pt x="0" y="909"/>
                    </a:cubicBezTo>
                    <a:cubicBezTo>
                      <a:pt x="0" y="1474"/>
                      <a:pt x="484" y="1877"/>
                      <a:pt x="1049" y="1877"/>
                    </a:cubicBezTo>
                    <a:cubicBezTo>
                      <a:pt x="1856" y="1796"/>
                      <a:pt x="2179" y="828"/>
                      <a:pt x="1614" y="264"/>
                    </a:cubicBezTo>
                    <a:cubicBezTo>
                      <a:pt x="1406" y="82"/>
                      <a:pt x="1165" y="0"/>
                      <a:pt x="933" y="0"/>
                    </a:cubicBezTo>
                    <a:close/>
                  </a:path>
                </a:pathLst>
              </a:custGeom>
              <a:solidFill>
                <a:srgbClr val="5353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4" name="Google Shape;654;p55"/>
            <p:cNvSpPr/>
            <p:nvPr/>
          </p:nvSpPr>
          <p:spPr>
            <a:xfrm>
              <a:off x="2266350" y="4255925"/>
              <a:ext cx="81600" cy="95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55"/>
            <p:cNvSpPr/>
            <p:nvPr/>
          </p:nvSpPr>
          <p:spPr>
            <a:xfrm>
              <a:off x="2224675" y="4256425"/>
              <a:ext cx="81600" cy="954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" name="Google Shape;656;p55"/>
          <p:cNvSpPr txBox="1"/>
          <p:nvPr>
            <p:ph idx="1" type="subTitle"/>
          </p:nvPr>
        </p:nvSpPr>
        <p:spPr>
          <a:xfrm>
            <a:off x="1146950" y="2462150"/>
            <a:ext cx="20979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657" name="Google Shape;657;p55"/>
          <p:cNvSpPr txBox="1"/>
          <p:nvPr>
            <p:ph idx="2" type="subTitle"/>
          </p:nvPr>
        </p:nvSpPr>
        <p:spPr>
          <a:xfrm>
            <a:off x="2157425" y="1804575"/>
            <a:ext cx="10872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Tablet App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idx="2" type="subTitle"/>
          </p:nvPr>
        </p:nvSpPr>
        <p:spPr>
          <a:xfrm>
            <a:off x="1294050" y="3353525"/>
            <a:ext cx="65559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—Someone famous</a:t>
            </a:r>
            <a:endParaRPr/>
          </a:p>
        </p:txBody>
      </p:sp>
      <p:sp>
        <p:nvSpPr>
          <p:cNvPr id="174" name="Google Shape;174;p29"/>
          <p:cNvSpPr txBox="1"/>
          <p:nvPr>
            <p:ph idx="1" type="subTitle"/>
          </p:nvPr>
        </p:nvSpPr>
        <p:spPr>
          <a:xfrm>
            <a:off x="1609050" y="1249825"/>
            <a:ext cx="5925900" cy="20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“This is a</a:t>
            </a:r>
            <a:r>
              <a:rPr b="1" lang="es" sz="3000">
                <a:solidFill>
                  <a:srgbClr val="434343"/>
                </a:solidFill>
              </a:rPr>
              <a:t> QUOTE.</a:t>
            </a:r>
            <a:r>
              <a:rPr b="1" i="0" lang="es" sz="3000">
                <a:solidFill>
                  <a:schemeClr val="lt1"/>
                </a:solidFill>
              </a:rPr>
              <a:t> </a:t>
            </a:r>
            <a:r>
              <a:rPr i="0" lang="es" sz="3000">
                <a:solidFill>
                  <a:schemeClr val="lt1"/>
                </a:solidFill>
              </a:rPr>
              <a:t>Words full of wisdom that someone important said and can make the reader get inspired.</a:t>
            </a:r>
            <a:r>
              <a:rPr lang="es">
                <a:solidFill>
                  <a:schemeClr val="lt1"/>
                </a:solidFill>
              </a:rPr>
              <a:t>”</a:t>
            </a:r>
            <a:endParaRPr i="0" sz="27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2" name="Google Shape;662;p56"/>
          <p:cNvPicPr preferRelativeResize="0"/>
          <p:nvPr/>
        </p:nvPicPr>
        <p:blipFill rotWithShape="1">
          <a:blip r:embed="rId3">
            <a:alphaModFix/>
          </a:blip>
          <a:srcRect b="0" l="0" r="41224" t="0"/>
          <a:stretch/>
        </p:blipFill>
        <p:spPr>
          <a:xfrm flipH="1">
            <a:off x="4572002" y="-24975"/>
            <a:ext cx="4571998" cy="5186374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Google Shape;663;p56"/>
          <p:cNvSpPr txBox="1"/>
          <p:nvPr>
            <p:ph type="ctrTitle"/>
          </p:nvPr>
        </p:nvSpPr>
        <p:spPr>
          <a:xfrm>
            <a:off x="1358800" y="699200"/>
            <a:ext cx="7679400" cy="23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" sz="72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T</a:t>
            </a:r>
            <a:r>
              <a:rPr lang="es"/>
              <a:t>hanks</a:t>
            </a:r>
            <a:r>
              <a:rPr b="1" lang="es" sz="72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!</a:t>
            </a:r>
            <a:endParaRPr b="1" sz="72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64" name="Google Shape;664;p56"/>
          <p:cNvSpPr txBox="1"/>
          <p:nvPr>
            <p:ph idx="1" type="subTitle"/>
          </p:nvPr>
        </p:nvSpPr>
        <p:spPr>
          <a:xfrm>
            <a:off x="1358794" y="2846353"/>
            <a:ext cx="71376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/>
              <a:t>addyouremail@freepik.com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/>
              <a:t>+91  620 421 838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yourcompany.com</a:t>
            </a:r>
            <a:endParaRPr sz="14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7"/>
          <p:cNvSpPr txBox="1"/>
          <p:nvPr>
            <p:ph idx="1" type="subTitle"/>
          </p:nvPr>
        </p:nvSpPr>
        <p:spPr>
          <a:xfrm>
            <a:off x="329575" y="2431700"/>
            <a:ext cx="4935300" cy="186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0" lang="es"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This is where you </a:t>
            </a:r>
            <a:r>
              <a:rPr i="0" lang="es" sz="1200">
                <a:solidFill>
                  <a:srgbClr val="434343"/>
                </a:solidFill>
              </a:rPr>
              <a:t>give credit to </a:t>
            </a:r>
            <a:r>
              <a:rPr i="0" lang="es"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the ones who are part of this project.</a:t>
            </a:r>
            <a:endParaRPr i="0" sz="12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0" lang="es"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Did you like the </a:t>
            </a:r>
            <a:r>
              <a:rPr b="1" i="0" lang="es"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resources</a:t>
            </a:r>
            <a:r>
              <a:rPr i="0" lang="es"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 on this </a:t>
            </a:r>
            <a:r>
              <a:rPr i="0" lang="es" sz="1200">
                <a:solidFill>
                  <a:srgbClr val="434343"/>
                </a:solidFill>
              </a:rPr>
              <a:t>template</a:t>
            </a:r>
            <a:r>
              <a:rPr i="0" lang="es"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? Get them for</a:t>
            </a:r>
            <a:r>
              <a:rPr i="0" lang="es" sz="16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 </a:t>
            </a:r>
            <a:r>
              <a:rPr i="0" lang="es"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free</a:t>
            </a:r>
            <a:r>
              <a:rPr i="0" lang="es" sz="16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 </a:t>
            </a:r>
            <a:r>
              <a:rPr i="0" lang="es"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at our other websites.</a:t>
            </a:r>
            <a:endParaRPr i="0" sz="12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ontserrat"/>
              <a:buChar char="●"/>
            </a:pPr>
            <a:r>
              <a:rPr i="0" lang="es"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Presentation template by</a:t>
            </a:r>
            <a:r>
              <a:rPr i="0" lang="es" sz="1200">
                <a:latin typeface="Josefin Slab"/>
                <a:ea typeface="Josefin Slab"/>
                <a:cs typeface="Josefin Slab"/>
                <a:sym typeface="Josefin Slab"/>
              </a:rPr>
              <a:t> </a:t>
            </a:r>
            <a:r>
              <a:rPr b="1" i="0" lang="es" sz="1200" u="sng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</a:t>
            </a:r>
            <a:r>
              <a:rPr b="1" i="0" lang="es" sz="1200" u="sng">
                <a:hlinkClick r:id="rId4"/>
              </a:rPr>
              <a:t>g</a:t>
            </a:r>
            <a:r>
              <a:rPr b="1" i="0" lang="es" sz="1200" u="sng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</a:t>
            </a:r>
            <a:endParaRPr i="0" sz="12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i="0" lang="es"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Icons by </a:t>
            </a:r>
            <a:r>
              <a:rPr b="1" i="0" lang="es" sz="1200" u="sng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endParaRPr b="1" i="0" sz="1200">
              <a:solidFill>
                <a:schemeClr val="lt1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i="0" lang="es"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Images &amp; infographics by </a:t>
            </a:r>
            <a:r>
              <a:rPr b="1" i="0" lang="es" sz="1200" u="sng">
                <a:solidFill>
                  <a:schemeClr val="lt1"/>
                </a:solidFill>
                <a:latin typeface="Josefin Slab"/>
                <a:ea typeface="Josefin Slab"/>
                <a:cs typeface="Josefin Slab"/>
                <a:sym typeface="Josefin Slab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200">
              <a:solidFill>
                <a:schemeClr val="lt1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0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0" name="Google Shape;670;p57"/>
          <p:cNvSpPr txBox="1"/>
          <p:nvPr>
            <p:ph type="title"/>
          </p:nvPr>
        </p:nvSpPr>
        <p:spPr>
          <a:xfrm>
            <a:off x="329575" y="1489250"/>
            <a:ext cx="3166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36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Credits</a:t>
            </a:r>
            <a:endParaRPr b="1" sz="36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76" name="Google Shape;676;p58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b="1" lang="es" u="sng">
                <a:solidFill>
                  <a:srgbClr val="869FB2"/>
                </a:solidFill>
              </a:rPr>
              <a:t>S</a:t>
            </a:r>
            <a:r>
              <a:rPr b="1" lang="es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</a:rPr>
              <a:t>You are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77" name="Google Shape;677;p58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endParaRPr b="1" sz="12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78" name="Google Shape;678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5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84" name="Google Shape;684;p59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685" name="Google Shape;685;p59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686" name="Google Shape;686;p59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CCCC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9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43434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9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DEBA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9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3F3F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9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434343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#f3f3f3</a:t>
              </a:r>
              <a:endParaRPr sz="10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691" name="Google Shape;691;p59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434343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#cccccc</a:t>
              </a:r>
              <a:endParaRPr sz="10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692" name="Google Shape;692;p59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#434343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693" name="Google Shape;693;p59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#00deba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sp>
        <p:nvSpPr>
          <p:cNvPr id="694" name="Google Shape;694;p59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Ubuntu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https://fonts.google.com/specimen/Ubuntu</a:t>
            </a:r>
            <a:r>
              <a:rPr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Josefin Slab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https://fonts.google.com/specimen/Josefin+Slab</a:t>
            </a:r>
            <a:r>
              <a:rPr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95" name="Google Shape;695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6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1" name="Google Shape;701;p60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">
                <a:solidFill>
                  <a:srgbClr val="FFFFFF"/>
                </a:solidFill>
              </a:rPr>
              <a:t>on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702" name="Google Shape;702;p60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703" name="Google Shape;703;p60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60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60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60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60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60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60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60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60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60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60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60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60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" name="Google Shape;716;p60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717" name="Google Shape;717;p60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60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" name="Google Shape;719;p60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720" name="Google Shape;720;p60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60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60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60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" name="Google Shape;724;p60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725" name="Google Shape;725;p60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60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" name="Google Shape;727;p60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728" name="Google Shape;728;p60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60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60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" name="Google Shape;731;p60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732" name="Google Shape;732;p60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60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60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" name="Google Shape;735;p60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736" name="Google Shape;736;p60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60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" name="Google Shape;738;p60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739" name="Google Shape;739;p60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60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60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60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" name="Google Shape;743;p60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744" name="Google Shape;744;p60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60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60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60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" name="Google Shape;748;p60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749" name="Google Shape;749;p60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60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60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60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60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" name="Google Shape;754;p60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755" name="Google Shape;755;p60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60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60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60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60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60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60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60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60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60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60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60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60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60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60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60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60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60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60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60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60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60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" name="Google Shape;777;p60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778" name="Google Shape;778;p60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60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60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60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60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60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60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60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60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60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60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60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60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60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60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60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60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60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60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60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60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60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60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60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60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60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60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60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60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60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60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60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60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60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60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60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60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60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60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60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60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60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60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60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60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60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60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60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60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60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60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60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60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60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60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60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60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60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60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" name="Google Shape;837;p60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838" name="Google Shape;838;p60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60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60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60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60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60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60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60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60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60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60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60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" name="Google Shape;850;p60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851" name="Google Shape;851;p60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60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60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60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60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60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60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0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60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60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60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862" name="Google Shape;862;p60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60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60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60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" name="Google Shape;866;p60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867" name="Google Shape;867;p60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60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60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" name="Google Shape;870;p60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871" name="Google Shape;871;p60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60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60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60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0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60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" name="Google Shape;877;p60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878" name="Google Shape;878;p60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60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60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60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60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0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0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" name="Google Shape;885;p60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886" name="Google Shape;886;p60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0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0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0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0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" name="Google Shape;891;p60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892" name="Google Shape;892;p60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60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60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60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60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60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60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0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0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60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2" name="Google Shape;902;p60"/>
          <p:cNvSpPr/>
          <p:nvPr/>
        </p:nvSpPr>
        <p:spPr>
          <a:xfrm>
            <a:off x="7168668" y="2385433"/>
            <a:ext cx="178909" cy="9071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60"/>
          <p:cNvSpPr/>
          <p:nvPr/>
        </p:nvSpPr>
        <p:spPr>
          <a:xfrm>
            <a:off x="6868205" y="2368453"/>
            <a:ext cx="165748" cy="124667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60"/>
          <p:cNvSpPr/>
          <p:nvPr/>
        </p:nvSpPr>
        <p:spPr>
          <a:xfrm>
            <a:off x="7482233" y="2374681"/>
            <a:ext cx="161929" cy="112683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60"/>
          <p:cNvSpPr/>
          <p:nvPr/>
        </p:nvSpPr>
        <p:spPr>
          <a:xfrm>
            <a:off x="7778878" y="2368453"/>
            <a:ext cx="158110" cy="124667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6" name="Google Shape;906;p60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907" name="Google Shape;907;p6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6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" name="Google Shape;909;p60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910" name="Google Shape;910;p60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0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" name="Google Shape;912;p60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913" name="Google Shape;913;p60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0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" name="Google Shape;915;p60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916" name="Google Shape;916;p60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0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" name="Google Shape;918;p60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919" name="Google Shape;919;p60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60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" name="Google Shape;921;p60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922" name="Google Shape;922;p60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0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" name="Google Shape;924;p60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925" name="Google Shape;925;p60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60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" name="Google Shape;927;p60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928" name="Google Shape;928;p60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0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0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" name="Google Shape;931;p60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932" name="Google Shape;932;p60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60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60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60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936" name="Google Shape;936;p60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60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60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" name="Google Shape;939;p60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940" name="Google Shape;940;p60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60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60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" name="Google Shape;943;p60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944" name="Google Shape;944;p60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60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60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" name="Google Shape;947;p60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948" name="Google Shape;948;p60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60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60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" name="Google Shape;951;p60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952" name="Google Shape;952;p60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60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4" name="Google Shape;954;p60"/>
          <p:cNvSpPr/>
          <p:nvPr/>
        </p:nvSpPr>
        <p:spPr>
          <a:xfrm>
            <a:off x="7370779" y="3291107"/>
            <a:ext cx="83138" cy="126195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60"/>
          <p:cNvSpPr/>
          <p:nvPr/>
        </p:nvSpPr>
        <p:spPr>
          <a:xfrm>
            <a:off x="7539048" y="3275713"/>
            <a:ext cx="155995" cy="157274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60"/>
          <p:cNvSpPr/>
          <p:nvPr/>
        </p:nvSpPr>
        <p:spPr>
          <a:xfrm>
            <a:off x="7801321" y="4146077"/>
            <a:ext cx="142892" cy="157274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60"/>
          <p:cNvSpPr/>
          <p:nvPr/>
        </p:nvSpPr>
        <p:spPr>
          <a:xfrm>
            <a:off x="7497098" y="3692270"/>
            <a:ext cx="203880" cy="174605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60"/>
          <p:cNvSpPr/>
          <p:nvPr/>
        </p:nvSpPr>
        <p:spPr>
          <a:xfrm>
            <a:off x="6897464" y="3485049"/>
            <a:ext cx="114925" cy="15768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60"/>
          <p:cNvSpPr/>
          <p:nvPr/>
        </p:nvSpPr>
        <p:spPr>
          <a:xfrm>
            <a:off x="7080539" y="4161352"/>
            <a:ext cx="176735" cy="126724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60"/>
          <p:cNvSpPr/>
          <p:nvPr/>
        </p:nvSpPr>
        <p:spPr>
          <a:xfrm>
            <a:off x="6890237" y="3725289"/>
            <a:ext cx="143303" cy="10857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60"/>
          <p:cNvSpPr/>
          <p:nvPr/>
        </p:nvSpPr>
        <p:spPr>
          <a:xfrm>
            <a:off x="7344105" y="3955424"/>
            <a:ext cx="162340" cy="97055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60"/>
          <p:cNvSpPr/>
          <p:nvPr/>
        </p:nvSpPr>
        <p:spPr>
          <a:xfrm>
            <a:off x="7359557" y="3707194"/>
            <a:ext cx="96887" cy="143468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60"/>
          <p:cNvSpPr/>
          <p:nvPr/>
        </p:nvSpPr>
        <p:spPr>
          <a:xfrm>
            <a:off x="7301744" y="3492805"/>
            <a:ext cx="168274" cy="142116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60"/>
          <p:cNvSpPr/>
          <p:nvPr/>
        </p:nvSpPr>
        <p:spPr>
          <a:xfrm>
            <a:off x="6897464" y="4164290"/>
            <a:ext cx="114925" cy="120849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5" name="Google Shape;965;p60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966" name="Google Shape;966;p60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60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8" name="Google Shape;968;p60"/>
          <p:cNvSpPr/>
          <p:nvPr/>
        </p:nvSpPr>
        <p:spPr>
          <a:xfrm>
            <a:off x="7756845" y="3486753"/>
            <a:ext cx="179732" cy="154278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9" name="Google Shape;969;p60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970" name="Google Shape;970;p60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60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" name="Google Shape;972;p60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973" name="Google Shape;973;p60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60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5" name="Google Shape;975;p60"/>
          <p:cNvSpPr/>
          <p:nvPr/>
        </p:nvSpPr>
        <p:spPr>
          <a:xfrm>
            <a:off x="7149162" y="3940148"/>
            <a:ext cx="102175" cy="128016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60"/>
          <p:cNvSpPr/>
          <p:nvPr/>
        </p:nvSpPr>
        <p:spPr>
          <a:xfrm>
            <a:off x="7782285" y="3290108"/>
            <a:ext cx="154291" cy="128016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60"/>
          <p:cNvSpPr/>
          <p:nvPr/>
        </p:nvSpPr>
        <p:spPr>
          <a:xfrm>
            <a:off x="6905513" y="3940148"/>
            <a:ext cx="130554" cy="128016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8" name="Google Shape;978;p60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979" name="Google Shape;979;p60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60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60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60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60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60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60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60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60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" name="Google Shape;988;p60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989" name="Google Shape;989;p60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60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60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60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60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60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60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60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60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60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60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60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60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60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60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60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" name="Google Shape;1005;p60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1006" name="Google Shape;1006;p60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60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60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1009" name="Google Shape;1009;p60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60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60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60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60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60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60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60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60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60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60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60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60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60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60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60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60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60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60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60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" name="Google Shape;1029;p60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030" name="Google Shape;1030;p60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60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60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60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60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60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60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60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60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60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60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60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60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60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60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60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60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60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60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60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60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60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60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60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60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60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60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60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60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60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60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60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60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60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60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60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60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60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60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60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60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60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60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60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60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60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60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60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60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60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60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60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60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60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60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60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60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60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60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60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60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60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60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60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60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60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60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60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60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60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60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60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60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60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60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60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60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60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8" name="Google Shape;1108;p60"/>
          <p:cNvSpPr/>
          <p:nvPr/>
        </p:nvSpPr>
        <p:spPr>
          <a:xfrm>
            <a:off x="6082403" y="3546377"/>
            <a:ext cx="224861" cy="294399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60"/>
          <p:cNvSpPr/>
          <p:nvPr/>
        </p:nvSpPr>
        <p:spPr>
          <a:xfrm>
            <a:off x="6298589" y="3413951"/>
            <a:ext cx="176478" cy="306482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60"/>
          <p:cNvSpPr/>
          <p:nvPr/>
        </p:nvSpPr>
        <p:spPr>
          <a:xfrm>
            <a:off x="6261266" y="3743741"/>
            <a:ext cx="312343" cy="10457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60"/>
          <p:cNvSpPr/>
          <p:nvPr/>
        </p:nvSpPr>
        <p:spPr>
          <a:xfrm>
            <a:off x="6125440" y="4176064"/>
            <a:ext cx="324443" cy="11476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60"/>
          <p:cNvSpPr/>
          <p:nvPr/>
        </p:nvSpPr>
        <p:spPr>
          <a:xfrm>
            <a:off x="6139825" y="3928380"/>
            <a:ext cx="402080" cy="118859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60"/>
          <p:cNvSpPr/>
          <p:nvPr/>
        </p:nvSpPr>
        <p:spPr>
          <a:xfrm>
            <a:off x="6390535" y="2348043"/>
            <a:ext cx="160806" cy="14836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60"/>
          <p:cNvSpPr/>
          <p:nvPr/>
        </p:nvSpPr>
        <p:spPr>
          <a:xfrm>
            <a:off x="6096669" y="3304801"/>
            <a:ext cx="195575" cy="188068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60"/>
          <p:cNvSpPr/>
          <p:nvPr/>
        </p:nvSpPr>
        <p:spPr>
          <a:xfrm>
            <a:off x="6391292" y="2613093"/>
            <a:ext cx="150978" cy="225437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60"/>
          <p:cNvSpPr/>
          <p:nvPr/>
        </p:nvSpPr>
        <p:spPr>
          <a:xfrm>
            <a:off x="6296065" y="303837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60"/>
          <p:cNvSpPr/>
          <p:nvPr/>
        </p:nvSpPr>
        <p:spPr>
          <a:xfrm>
            <a:off x="6065018" y="2561340"/>
            <a:ext cx="290794" cy="161563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60"/>
          <p:cNvSpPr/>
          <p:nvPr/>
        </p:nvSpPr>
        <p:spPr>
          <a:xfrm>
            <a:off x="6110899" y="2743198"/>
            <a:ext cx="175161" cy="197632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60"/>
          <p:cNvSpPr/>
          <p:nvPr/>
        </p:nvSpPr>
        <p:spPr>
          <a:xfrm>
            <a:off x="6074554" y="3095303"/>
            <a:ext cx="191426" cy="214342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60"/>
          <p:cNvSpPr/>
          <p:nvPr/>
        </p:nvSpPr>
        <p:spPr>
          <a:xfrm rot="5756195">
            <a:off x="6064993" y="2393048"/>
            <a:ext cx="266961" cy="192558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60"/>
          <p:cNvSpPr/>
          <p:nvPr/>
        </p:nvSpPr>
        <p:spPr>
          <a:xfrm>
            <a:off x="6448076" y="4127327"/>
            <a:ext cx="178947" cy="162896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60"/>
          <p:cNvSpPr/>
          <p:nvPr/>
        </p:nvSpPr>
        <p:spPr>
          <a:xfrm>
            <a:off x="6438717" y="3055375"/>
            <a:ext cx="198" cy="955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60"/>
          <p:cNvSpPr/>
          <p:nvPr/>
        </p:nvSpPr>
        <p:spPr>
          <a:xfrm>
            <a:off x="6327440" y="291593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60"/>
          <p:cNvSpPr/>
          <p:nvPr/>
        </p:nvSpPr>
        <p:spPr>
          <a:xfrm>
            <a:off x="6162502" y="4077069"/>
            <a:ext cx="274562" cy="94676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60"/>
          <p:cNvSpPr/>
          <p:nvPr/>
        </p:nvSpPr>
        <p:spPr>
          <a:xfrm>
            <a:off x="6435217" y="2861114"/>
            <a:ext cx="157974" cy="121707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60"/>
          <p:cNvSpPr/>
          <p:nvPr/>
        </p:nvSpPr>
        <p:spPr>
          <a:xfrm rot="4553285">
            <a:off x="6198353" y="2424271"/>
            <a:ext cx="111463" cy="187024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60"/>
          <p:cNvSpPr/>
          <p:nvPr/>
        </p:nvSpPr>
        <p:spPr>
          <a:xfrm>
            <a:off x="6249272" y="3351697"/>
            <a:ext cx="273047" cy="193583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60"/>
          <p:cNvSpPr/>
          <p:nvPr/>
        </p:nvSpPr>
        <p:spPr>
          <a:xfrm>
            <a:off x="6307588" y="2482510"/>
            <a:ext cx="329546" cy="169547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60"/>
          <p:cNvSpPr/>
          <p:nvPr/>
        </p:nvSpPr>
        <p:spPr>
          <a:xfrm rot="-5400000">
            <a:off x="5984168" y="2783203"/>
            <a:ext cx="330287" cy="251794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60"/>
          <p:cNvSpPr/>
          <p:nvPr/>
        </p:nvSpPr>
        <p:spPr>
          <a:xfrm>
            <a:off x="6185003" y="3771954"/>
            <a:ext cx="378852" cy="132408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" name="Google Shape;1131;p60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132" name="Google Shape;1132;p60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60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60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60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60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60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60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60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60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60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60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60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60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60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60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60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60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60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60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60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60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60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60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60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60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60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60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60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60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60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60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60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60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60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60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60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60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60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60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60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60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60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60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60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60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60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60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60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60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60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60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60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60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60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60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60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60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60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60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60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60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60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60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60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60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60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60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60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60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60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60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60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60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60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60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60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60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60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60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60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60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60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60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60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60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60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60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60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60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60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60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60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60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60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60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60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60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60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60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60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60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60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60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60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60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60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60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60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60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60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60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60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60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60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60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60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60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60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60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60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60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60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60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60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60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60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60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60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60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60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60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60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60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60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60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60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60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60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60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60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60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60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60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60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60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60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60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60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60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60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60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60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60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60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60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60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60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60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60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60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60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60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60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60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60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60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60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60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60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60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60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60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60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60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60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60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60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60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60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60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" name="Google Shape;1312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7" name="Google Shape;1317;p61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318" name="Google Shape;1318;p61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61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61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" name="Google Shape;1321;p61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322" name="Google Shape;1322;p61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61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" name="Google Shape;1324;p61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325" name="Google Shape;1325;p61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61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" name="Google Shape;1327;p61"/>
          <p:cNvGrpSpPr/>
          <p:nvPr/>
        </p:nvGrpSpPr>
        <p:grpSpPr>
          <a:xfrm flipH="1" rot="10800000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328" name="Google Shape;1328;p61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61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" name="Google Shape;1330;p61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331" name="Google Shape;1331;p61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2" name="Google Shape;1332;p61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333" name="Google Shape;1333;p61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61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61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6" name="Google Shape;1336;p61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337" name="Google Shape;1337;p61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8" name="Google Shape;1338;p61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339" name="Google Shape;1339;p61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61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1" name="Google Shape;1341;p61"/>
          <p:cNvGrpSpPr/>
          <p:nvPr/>
        </p:nvGrpSpPr>
        <p:grpSpPr>
          <a:xfrm flipH="1" rot="10800000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342" name="Google Shape;1342;p61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61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" name="Google Shape;1344;p61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345" name="Google Shape;1345;p61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346" name="Google Shape;1346;p61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47" name="Google Shape;1347;p61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348" name="Google Shape;1348;p61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" name="Google Shape;1349;p61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350" name="Google Shape;1350;p61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" name="Google Shape;1351;p61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352" name="Google Shape;1352;p61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61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61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61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56" name="Google Shape;1356;p61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357" name="Google Shape;1357;p61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61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61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61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61" name="Google Shape;1361;p61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362" name="Google Shape;1362;p61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363" name="Google Shape;1363;p61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364" name="Google Shape;1364;p61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" name="Google Shape;1365;p61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66" name="Google Shape;1366;p61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367" name="Google Shape;1367;p61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368" name="Google Shape;1368;p61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369" name="Google Shape;1369;p61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70" name="Google Shape;1370;p61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371" name="Google Shape;1371;p61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372" name="Google Shape;1372;p61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61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4" name="Google Shape;1374;p61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375" name="Google Shape;1375;p61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376" name="Google Shape;1376;p61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61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61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379" name="Google Shape;1379;p61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61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61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" name="Google Shape;1382;p61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383" name="Google Shape;1383;p61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61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61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61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" name="Google Shape;1387;p61"/>
          <p:cNvGrpSpPr/>
          <p:nvPr/>
        </p:nvGrpSpPr>
        <p:grpSpPr>
          <a:xfrm flipH="1" rot="10800000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388" name="Google Shape;1388;p61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61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61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61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61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61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" name="Google Shape;1394;p61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395" name="Google Shape;1395;p61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61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61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" name="Google Shape;1398;p61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399" name="Google Shape;1399;p61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400" name="Google Shape;1400;p61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61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61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3" name="Google Shape;1403;p61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404" name="Google Shape;1404;p61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61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61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7" name="Google Shape;1407;p61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408" name="Google Shape;1408;p61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61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61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11" name="Google Shape;1411;p61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412" name="Google Shape;1412;p61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61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4" name="Google Shape;1414;p61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415" name="Google Shape;1415;p61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416" name="Google Shape;1416;p61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61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8" name="Google Shape;1418;p61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419" name="Google Shape;1419;p61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61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1" name="Google Shape;1421;p61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422" name="Google Shape;1422;p61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61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4" name="Google Shape;1424;p61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425" name="Google Shape;1425;p61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61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27" name="Google Shape;1427;p61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428" name="Google Shape;1428;p61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61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0" name="Google Shape;1430;p61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431" name="Google Shape;1431;p61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61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61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61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61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61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61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61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61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61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1" name="Google Shape;1441;p61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442" name="Google Shape;1442;p61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443" name="Google Shape;1443;p61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61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5" name="Google Shape;1445;p61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446" name="Google Shape;1446;p61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447" name="Google Shape;1447;p61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" name="Google Shape;1448;p61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49" name="Google Shape;1449;p61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450" name="Google Shape;1450;p61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" name="Google Shape;1451;p61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52" name="Google Shape;1452;p61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453" name="Google Shape;1453;p61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" name="Google Shape;1454;p61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55" name="Google Shape;1455;p61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456" name="Google Shape;1456;p61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" name="Google Shape;1457;p61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58" name="Google Shape;1458;p61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59" name="Google Shape;1459;p61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460" name="Google Shape;1460;p61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461" name="Google Shape;1461;p61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61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61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4" name="Google Shape;1464;p61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465" name="Google Shape;1465;p61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61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61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8" name="Google Shape;1468;p61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469" name="Google Shape;1469;p61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61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61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2" name="Google Shape;1472;p61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473" name="Google Shape;1473;p61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61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61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6" name="Google Shape;1476;p61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477" name="Google Shape;1477;p61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61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61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80" name="Google Shape;1480;p61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481" name="Google Shape;1481;p61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61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61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61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61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61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61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61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61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61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61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61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61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61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61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61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61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8" name="Google Shape;1498;p61"/>
          <p:cNvSpPr/>
          <p:nvPr/>
        </p:nvSpPr>
        <p:spPr>
          <a:xfrm rot="-5400000">
            <a:off x="3150853" y="872300"/>
            <a:ext cx="212169" cy="323633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9" name="Google Shape;1499;p61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500" name="Google Shape;1500;p61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61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2" name="Google Shape;1502;p61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503" name="Google Shape;1503;p61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61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61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61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61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61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61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61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61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61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61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4" name="Google Shape;1514;p61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515" name="Google Shape;1515;p61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61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61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61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61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61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61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61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61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61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61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61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61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61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61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61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61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61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61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61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61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61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61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61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61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61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61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2" name="Google Shape;1542;p61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543" name="Google Shape;1543;p61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44" name="Google Shape;1544;p61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45" name="Google Shape;1545;p61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61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47" name="Google Shape;1547;p61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61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61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50" name="Google Shape;1550;p61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1" name="Google Shape;1551;p61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2" name="Google Shape;1552;p61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61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61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61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61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57" name="Google Shape;1557;p61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61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61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61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61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61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61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61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61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61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61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61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61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61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61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61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61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61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61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61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61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61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61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61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61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61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61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61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61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61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61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61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61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61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61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61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61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61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61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61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61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8" name="Google Shape;1598;p61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599" name="Google Shape;1599;p61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00" name="Google Shape;1600;p61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601" name="Google Shape;1601;p61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61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61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61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5" name="Google Shape;1605;p61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606" name="Google Shape;1606;p61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61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61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61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0" name="Google Shape;1610;p61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611" name="Google Shape;1611;p61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61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61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61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5" name="Google Shape;1615;p61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616" name="Google Shape;1616;p61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617" name="Google Shape;1617;p61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61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61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61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1" name="Google Shape;1621;p61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622" name="Google Shape;1622;p61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61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61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5" name="Google Shape;1625;p61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626" name="Google Shape;1626;p61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61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61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9" name="Google Shape;1629;p61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630" name="Google Shape;1630;p61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61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61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61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4" name="Google Shape;1634;p61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635" name="Google Shape;1635;p61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61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61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8" name="Google Shape;1638;p61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639" name="Google Shape;1639;p61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61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41" name="Google Shape;1641;p61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642" name="Google Shape;1642;p61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643" name="Google Shape;1643;p61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61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61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61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61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61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61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61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61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61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61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61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61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61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61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61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61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61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61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61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61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61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61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61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61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61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61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61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61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61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61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61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61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6" name="Google Shape;1676;p61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677" name="Google Shape;1677;p61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61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61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61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61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61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61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84" name="Google Shape;1684;p61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685" name="Google Shape;1685;p61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61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61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61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61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61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1" name="Google Shape;1691;p61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692" name="Google Shape;1692;p61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61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61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61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6" name="Google Shape;1696;p61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697" name="Google Shape;1697;p61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61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61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0" name="Google Shape;1700;p61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701" name="Google Shape;1701;p61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702" name="Google Shape;1702;p61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61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4" name="Google Shape;1704;p61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705" name="Google Shape;1705;p61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61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7" name="Google Shape;1707;p61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708" name="Google Shape;1708;p61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61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61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11" name="Google Shape;1711;p61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712" name="Google Shape;1712;p61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713" name="Google Shape;1713;p61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61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61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16" name="Google Shape;1716;p61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717" name="Google Shape;1717;p61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61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61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0" name="Google Shape;1720;p61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721" name="Google Shape;1721;p61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61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23" name="Google Shape;1723;p61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724" name="Google Shape;1724;p61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61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61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61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61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61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61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61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61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61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61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61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61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7" name="Google Shape;1737;p61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738" name="Google Shape;1738;p61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739" name="Google Shape;1739;p61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61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61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2" name="Google Shape;1742;p61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743" name="Google Shape;1743;p61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61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61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6" name="Google Shape;1746;p61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747" name="Google Shape;1747;p61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61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61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50" name="Google Shape;1750;p61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751" name="Google Shape;1751;p61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61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61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61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61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61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61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61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61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61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61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2" name="Google Shape;1762;p61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1763" name="Google Shape;1763;p61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61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5" name="Google Shape;1765;p61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1766" name="Google Shape;1766;p61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61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61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61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61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61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61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61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61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61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61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61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61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61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61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61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61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61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61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61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61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61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61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61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61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61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61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61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61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61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61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61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61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61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61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61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61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61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1804" name="Google Shape;1804;p61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61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61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61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61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61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61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61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61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61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61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61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61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61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61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9" name="Google Shape;1819;p61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1820" name="Google Shape;1820;p61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1821" name="Google Shape;1821;p6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6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3" name="Google Shape;1823;p61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1824" name="Google Shape;1824;p6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6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6" name="Google Shape;1826;p61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1827" name="Google Shape;1827;p6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6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9" name="Google Shape;1829;p61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1830" name="Google Shape;1830;p61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61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32" name="Google Shape;1832;p61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1833" name="Google Shape;1833;p61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1834" name="Google Shape;1834;p61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61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61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7" name="Google Shape;1837;p61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1838" name="Google Shape;1838;p61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61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61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1" name="Google Shape;1841;p61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1842" name="Google Shape;1842;p61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61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61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5" name="Google Shape;1845;p61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1846" name="Google Shape;1846;p61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61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61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9" name="Google Shape;1849;p61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1850" name="Google Shape;1850;p61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61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61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3" name="Google Shape;1853;p61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1854" name="Google Shape;1854;p61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61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61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7" name="Google Shape;1857;p61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1858" name="Google Shape;1858;p61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61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61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1" name="Google Shape;1861;p61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1862" name="Google Shape;1862;p61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61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61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5" name="Google Shape;1865;p61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1866" name="Google Shape;1866;p61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61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61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9" name="Google Shape;1869;p61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1870" name="Google Shape;1870;p61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61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61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73" name="Google Shape;1873;p61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1874" name="Google Shape;1874;p61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1875" name="Google Shape;1875;p61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61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7" name="Google Shape;1877;p61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1878" name="Google Shape;1878;p61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61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0" name="Google Shape;1880;p61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1881" name="Google Shape;1881;p61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" name="Google Shape;1882;p61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3" name="Google Shape;1883;p61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1884" name="Google Shape;1884;p61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61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6" name="Google Shape;1886;p61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1887" name="Google Shape;1887;p61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61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9" name="Google Shape;1889;p61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1890" name="Google Shape;1890;p61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" name="Google Shape;1891;p61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2" name="Google Shape;1892;p61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1893" name="Google Shape;1893;p61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61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5" name="Google Shape;1895;p61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1896" name="Google Shape;1896;p61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61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8" name="Google Shape;1898;p61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1899" name="Google Shape;1899;p61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61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01" name="Google Shape;1901;p61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1902" name="Google Shape;1902;p61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61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04" name="Google Shape;1904;p61"/>
          <p:cNvSpPr/>
          <p:nvPr/>
        </p:nvSpPr>
        <p:spPr>
          <a:xfrm>
            <a:off x="7558249" y="1400681"/>
            <a:ext cx="21002" cy="16009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61"/>
          <p:cNvSpPr/>
          <p:nvPr/>
        </p:nvSpPr>
        <p:spPr>
          <a:xfrm>
            <a:off x="7579240" y="1383502"/>
            <a:ext cx="50761" cy="33186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61"/>
          <p:cNvSpPr/>
          <p:nvPr/>
        </p:nvSpPr>
        <p:spPr>
          <a:xfrm>
            <a:off x="7558249" y="1360322"/>
            <a:ext cx="90137" cy="52569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61"/>
          <p:cNvSpPr/>
          <p:nvPr/>
        </p:nvSpPr>
        <p:spPr>
          <a:xfrm>
            <a:off x="7629996" y="1383502"/>
            <a:ext cx="18407" cy="13609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61"/>
          <p:cNvSpPr/>
          <p:nvPr/>
        </p:nvSpPr>
        <p:spPr>
          <a:xfrm>
            <a:off x="7596629" y="1361506"/>
            <a:ext cx="13201" cy="10819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61"/>
          <p:cNvSpPr/>
          <p:nvPr/>
        </p:nvSpPr>
        <p:spPr>
          <a:xfrm>
            <a:off x="7652381" y="1217410"/>
            <a:ext cx="76757" cy="142103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61"/>
          <p:cNvSpPr/>
          <p:nvPr/>
        </p:nvSpPr>
        <p:spPr>
          <a:xfrm>
            <a:off x="7652381" y="1197815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1" name="Google Shape;1911;p61"/>
          <p:cNvSpPr/>
          <p:nvPr/>
        </p:nvSpPr>
        <p:spPr>
          <a:xfrm>
            <a:off x="7649591" y="1454260"/>
            <a:ext cx="21196" cy="16204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2" name="Google Shape;1912;p61"/>
          <p:cNvSpPr/>
          <p:nvPr/>
        </p:nvSpPr>
        <p:spPr>
          <a:xfrm>
            <a:off x="7670776" y="1437260"/>
            <a:ext cx="50761" cy="33202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3" name="Google Shape;1913;p61"/>
          <p:cNvSpPr/>
          <p:nvPr/>
        </p:nvSpPr>
        <p:spPr>
          <a:xfrm>
            <a:off x="7649591" y="1414080"/>
            <a:ext cx="90331" cy="52585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61"/>
          <p:cNvSpPr/>
          <p:nvPr/>
        </p:nvSpPr>
        <p:spPr>
          <a:xfrm>
            <a:off x="7721532" y="1437260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61"/>
          <p:cNvSpPr/>
          <p:nvPr/>
        </p:nvSpPr>
        <p:spPr>
          <a:xfrm>
            <a:off x="7687970" y="1415280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6" name="Google Shape;1916;p61"/>
          <p:cNvSpPr/>
          <p:nvPr/>
        </p:nvSpPr>
        <p:spPr>
          <a:xfrm>
            <a:off x="7743917" y="1270974"/>
            <a:ext cx="76563" cy="142314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7" name="Google Shape;1917;p61"/>
          <p:cNvSpPr/>
          <p:nvPr/>
        </p:nvSpPr>
        <p:spPr>
          <a:xfrm>
            <a:off x="7743917" y="1251589"/>
            <a:ext cx="76563" cy="39188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8" name="Google Shape;1918;p61"/>
          <p:cNvSpPr/>
          <p:nvPr/>
        </p:nvSpPr>
        <p:spPr>
          <a:xfrm>
            <a:off x="7741922" y="1507013"/>
            <a:ext cx="21196" cy="16009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61"/>
          <p:cNvSpPr/>
          <p:nvPr/>
        </p:nvSpPr>
        <p:spPr>
          <a:xfrm>
            <a:off x="7763107" y="1489834"/>
            <a:ext cx="50777" cy="33186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61"/>
          <p:cNvSpPr/>
          <p:nvPr/>
        </p:nvSpPr>
        <p:spPr>
          <a:xfrm>
            <a:off x="7741922" y="1466848"/>
            <a:ext cx="90348" cy="52374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1" name="Google Shape;1921;p61"/>
          <p:cNvSpPr/>
          <p:nvPr/>
        </p:nvSpPr>
        <p:spPr>
          <a:xfrm>
            <a:off x="7813879" y="1489834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2" name="Google Shape;1922;p61"/>
          <p:cNvSpPr/>
          <p:nvPr/>
        </p:nvSpPr>
        <p:spPr>
          <a:xfrm>
            <a:off x="7780496" y="1467838"/>
            <a:ext cx="13201" cy="10819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61"/>
          <p:cNvSpPr/>
          <p:nvPr/>
        </p:nvSpPr>
        <p:spPr>
          <a:xfrm>
            <a:off x="7836264" y="1323742"/>
            <a:ext cx="76741" cy="142103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4" name="Google Shape;1924;p61"/>
          <p:cNvSpPr/>
          <p:nvPr/>
        </p:nvSpPr>
        <p:spPr>
          <a:xfrm>
            <a:off x="7836264" y="1304147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61"/>
          <p:cNvSpPr/>
          <p:nvPr/>
        </p:nvSpPr>
        <p:spPr>
          <a:xfrm>
            <a:off x="7833863" y="1560187"/>
            <a:ext cx="21196" cy="16009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61"/>
          <p:cNvSpPr/>
          <p:nvPr/>
        </p:nvSpPr>
        <p:spPr>
          <a:xfrm>
            <a:off x="7855048" y="1542992"/>
            <a:ext cx="50566" cy="33202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61"/>
          <p:cNvSpPr/>
          <p:nvPr/>
        </p:nvSpPr>
        <p:spPr>
          <a:xfrm>
            <a:off x="7833863" y="1520006"/>
            <a:ext cx="90137" cy="5239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8" name="Google Shape;1928;p61"/>
          <p:cNvSpPr/>
          <p:nvPr/>
        </p:nvSpPr>
        <p:spPr>
          <a:xfrm>
            <a:off x="7905609" y="1542992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9" name="Google Shape;1929;p61"/>
          <p:cNvSpPr/>
          <p:nvPr/>
        </p:nvSpPr>
        <p:spPr>
          <a:xfrm>
            <a:off x="7872243" y="1521012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0" name="Google Shape;1930;p61"/>
          <p:cNvSpPr/>
          <p:nvPr/>
        </p:nvSpPr>
        <p:spPr>
          <a:xfrm>
            <a:off x="7927995" y="1376900"/>
            <a:ext cx="76757" cy="142120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1" name="Google Shape;1931;p61"/>
          <p:cNvSpPr/>
          <p:nvPr/>
        </p:nvSpPr>
        <p:spPr>
          <a:xfrm>
            <a:off x="7927995" y="1357321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2" name="Google Shape;1932;p61"/>
          <p:cNvSpPr/>
          <p:nvPr/>
        </p:nvSpPr>
        <p:spPr>
          <a:xfrm>
            <a:off x="7926210" y="1613345"/>
            <a:ext cx="21196" cy="16009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3" name="Google Shape;1933;p61"/>
          <p:cNvSpPr/>
          <p:nvPr/>
        </p:nvSpPr>
        <p:spPr>
          <a:xfrm>
            <a:off x="7947395" y="1596166"/>
            <a:ext cx="50566" cy="33186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4" name="Google Shape;1934;p61"/>
          <p:cNvSpPr/>
          <p:nvPr/>
        </p:nvSpPr>
        <p:spPr>
          <a:xfrm>
            <a:off x="7926210" y="1573180"/>
            <a:ext cx="90137" cy="52374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5" name="Google Shape;1935;p61"/>
          <p:cNvSpPr/>
          <p:nvPr/>
        </p:nvSpPr>
        <p:spPr>
          <a:xfrm>
            <a:off x="7997957" y="1596166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6" name="Google Shape;1936;p61"/>
          <p:cNvSpPr/>
          <p:nvPr/>
        </p:nvSpPr>
        <p:spPr>
          <a:xfrm>
            <a:off x="7964573" y="1574170"/>
            <a:ext cx="13412" cy="11013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7" name="Google Shape;1937;p61"/>
          <p:cNvSpPr/>
          <p:nvPr/>
        </p:nvSpPr>
        <p:spPr>
          <a:xfrm>
            <a:off x="8020536" y="1430074"/>
            <a:ext cx="76547" cy="142103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8" name="Google Shape;1938;p61"/>
          <p:cNvSpPr/>
          <p:nvPr/>
        </p:nvSpPr>
        <p:spPr>
          <a:xfrm>
            <a:off x="8020536" y="1410479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39" name="Google Shape;1939;p61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1940" name="Google Shape;1940;p61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61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61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61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61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61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61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61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61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61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61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61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61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61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61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61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61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61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61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61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61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61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61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61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61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61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61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61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61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61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61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61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61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61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61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61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61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61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61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61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61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61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61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61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61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61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61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61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61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61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61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61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61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61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61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61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61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61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61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61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61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61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61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61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61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61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61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61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61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61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61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61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61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61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61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61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61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61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61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61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61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61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61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61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61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61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61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61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61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61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61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61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61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61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61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61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61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61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61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61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61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61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61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61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61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61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61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61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61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61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61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61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61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61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1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1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1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1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1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1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1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1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1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1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1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1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1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1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1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1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1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1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1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1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1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1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1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1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1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1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1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1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1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1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1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1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1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1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1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1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1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1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1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1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1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1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1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1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1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1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1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1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1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1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1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1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1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1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1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1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1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61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1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1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1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1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1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1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61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1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1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1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1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1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1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1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1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1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1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1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1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61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1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1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1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61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61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1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1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61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61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61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61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61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61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61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61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61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61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61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61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61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61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61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61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61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61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61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61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61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61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61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61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61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61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61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61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61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61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61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61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61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61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61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61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61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61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61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61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61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1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1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1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1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61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61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61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61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61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61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61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61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61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61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61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61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61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1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1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1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1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1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61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61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1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61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61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1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1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1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1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1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1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61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61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61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61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61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61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61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61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61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61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61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61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61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61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61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1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61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61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61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61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61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1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1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1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61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61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61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61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61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61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61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61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1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1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1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61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61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1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61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61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1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1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61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61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61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61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61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61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61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61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1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1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1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1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1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61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61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61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61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61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61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61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61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61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61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61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61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61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61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61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61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61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61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61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61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61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61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61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61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61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61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61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61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61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61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61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61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61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61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61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61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61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61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61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61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61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61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61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61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61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61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61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61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61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61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61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61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61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61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61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61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61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61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61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61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61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61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61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61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61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61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61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61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61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61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61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61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61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61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61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61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61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61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61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61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61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61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61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61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61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61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61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61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61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61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61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61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61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61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61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61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61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61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61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61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61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61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61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61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61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61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61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61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61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61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61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61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61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61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61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61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61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61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61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61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61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61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61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61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61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61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61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61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61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61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61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61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61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61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61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61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61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61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61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61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61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61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61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61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61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61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61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61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61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61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61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61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61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61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61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61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61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61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61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61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61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61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61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61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61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61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61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61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61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61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61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61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61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61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61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61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61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61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61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61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61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61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61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61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61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61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61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61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61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61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61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61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61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61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61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61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61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61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61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61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61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61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61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61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61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61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61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61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61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61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61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61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61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61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61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61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61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61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61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61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61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61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61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61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61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61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61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61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61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61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61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61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61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61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61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61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61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61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61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61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61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61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61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61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61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61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61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61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61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61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61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61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61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61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61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61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61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61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61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61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61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61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61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61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61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61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61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61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61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61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61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61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61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61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61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61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61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61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61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61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61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61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61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61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61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61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61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61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61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61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61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61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61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61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61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61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61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61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61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61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61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61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61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61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61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61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61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61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61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61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61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61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61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61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61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61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61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61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61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61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61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61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61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61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61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61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61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61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61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61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61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61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61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61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61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61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61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61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61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61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61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61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61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61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61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61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61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61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61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61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61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61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61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61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61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61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61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61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61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61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61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61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61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61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61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61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61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61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61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61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61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61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61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61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61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61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61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61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61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61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61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61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61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61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61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61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61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61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61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61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61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61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61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61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61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61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61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61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61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61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61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61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61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61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61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61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61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61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61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61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61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61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61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61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61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61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61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61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61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61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61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61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61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61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61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61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61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61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61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61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61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61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61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61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61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61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61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61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61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61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61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61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61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61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61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61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61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61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61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61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61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61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61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61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61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61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61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61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61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61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61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61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61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61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61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61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61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61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61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61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61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61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61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61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61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61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61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61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61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61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61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61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61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61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61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61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61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61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61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61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61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61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61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61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61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61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61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61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61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61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61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61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61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61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61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61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61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61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61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61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61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61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61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61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61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61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61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61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61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61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61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61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61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61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61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61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61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61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61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61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61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61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61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61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61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61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61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61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61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61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61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61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61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61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61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61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61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61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61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61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61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61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61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61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61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61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61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61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61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61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61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61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61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61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61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61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61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61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61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61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61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61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61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61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61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61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61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61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61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61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61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61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61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61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61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61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61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61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61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61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61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61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61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61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61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61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61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61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61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61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61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61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61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61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61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61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61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61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61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61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61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61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61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61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61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61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61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61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61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61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61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61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61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61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61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3" name="Google Shape;2893;p61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2894" name="Google Shape;2894;p61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2895" name="Google Shape;2895;p61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61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97" name="Google Shape;2897;p61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61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9" name="Google Shape;2899;p61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2900" name="Google Shape;2900;p61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2901" name="Google Shape;2901;p61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02" name="Google Shape;2902;p61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3" name="Google Shape;2903;p61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2904" name="Google Shape;2904;p61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905" name="Google Shape;2905;p61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906" name="Google Shape;2906;p61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2907" name="Google Shape;2907;p61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8" name="Google Shape;2908;p61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9" name="Google Shape;2909;p61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0" name="Google Shape;2910;p61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1" name="Google Shape;2911;p61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12" name="Google Shape;2912;p61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2913" name="Google Shape;2913;p61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14" name="Google Shape;2914;p61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5" name="Google Shape;2915;p61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2916" name="Google Shape;2916;p61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17" name="Google Shape;2917;p61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61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9" name="Google Shape;2919;p61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0" name="Google Shape;2920;p61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61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22" name="Google Shape;2922;p61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2923" name="Google Shape;2923;p61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4" name="Google Shape;2924;p61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25" name="Google Shape;2925;p61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2926" name="Google Shape;2926;p61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61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28" name="Google Shape;2928;p61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29" name="Google Shape;2929;p61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2930" name="Google Shape;2930;p61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61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32" name="Google Shape;2932;p61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2933" name="Google Shape;2933;p61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34" name="Google Shape;2934;p61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5" name="Google Shape;2935;p61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2936" name="Google Shape;2936;p61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937" name="Google Shape;2937;p61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938" name="Google Shape;2938;p61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9" name="Google Shape;2939;p61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40" name="Google Shape;2940;p61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2941" name="Google Shape;2941;p61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42" name="Google Shape;2942;p61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43" name="Google Shape;2943;p61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2944" name="Google Shape;2944;p61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45" name="Google Shape;2945;p61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46" name="Google Shape;2946;p61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2947" name="Google Shape;2947;p61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48" name="Google Shape;2948;p61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49" name="Google Shape;2949;p61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61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61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52" name="Google Shape;2952;p61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2953" name="Google Shape;2953;p61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4" name="Google Shape;2954;p61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5" name="Google Shape;2955;p61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61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61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61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61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61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61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61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61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61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61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61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61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61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69" name="Google Shape;2969;p61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61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61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61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61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61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61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61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61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61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61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61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61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61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61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61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61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61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61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61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61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61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91" name="Google Shape;2991;p61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2992" name="Google Shape;2992;p61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61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94" name="Google Shape;2994;p61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95" name="Google Shape;2995;p61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2996" name="Google Shape;2996;p61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61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61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61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00" name="Google Shape;3000;p61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61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61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61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61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61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61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07" name="Google Shape;3007;p61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008" name="Google Shape;3008;p61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61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61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61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12" name="Google Shape;3012;p61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61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61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61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61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61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61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61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61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61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61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61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61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61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61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61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61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61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61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61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61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61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61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61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61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61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61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61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61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41" name="Google Shape;3041;p61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042" name="Google Shape;3042;p61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61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44" name="Google Shape;3044;p61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45" name="Google Shape;3045;p61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046" name="Google Shape;3046;p61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61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48" name="Google Shape;3048;p61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049" name="Google Shape;3049;p61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0" name="Google Shape;3050;p61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51" name="Google Shape;3051;p61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61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61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61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61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61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61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61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59" name="Google Shape;3059;p61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060" name="Google Shape;3060;p61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61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61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61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64" name="Google Shape;3064;p61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61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61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61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61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61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61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61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72" name="Google Shape;3072;p61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073" name="Google Shape;3073;p61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61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61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61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77" name="Google Shape;3077;p61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61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61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61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61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61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61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61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61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61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61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61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61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61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61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61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61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61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61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61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61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61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61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61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61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61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61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61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61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61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61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61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61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61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61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61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61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61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61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61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61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61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19" name="Google Shape;3119;p61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120" name="Google Shape;3120;p61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61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22" name="Google Shape;3122;p61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61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61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61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61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61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61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61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61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61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61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61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61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61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61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61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61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61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61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61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61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61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61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61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61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61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61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61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61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61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61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61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61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61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61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7" name="Google Shape;3157;p61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158" name="Google Shape;3158;p61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159" name="Google Shape;3159;p61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61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61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61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61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61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61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61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61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61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61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61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61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61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61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61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61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61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61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61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61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61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61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61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61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61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61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61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61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61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61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61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61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61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61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61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61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61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61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61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61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61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61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61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61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61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61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61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61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61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61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61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61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61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61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61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61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61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61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61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61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61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61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61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61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61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61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61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61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61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61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61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61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61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61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61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61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61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61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61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61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61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61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61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61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61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61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61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61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61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61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61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61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61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61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61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61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61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61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61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61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61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61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61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61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61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61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61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61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61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61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61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61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61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61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61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61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61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61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61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61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61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61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61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61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61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61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61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61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61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61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61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61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61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61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61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61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61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61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61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61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61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61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61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61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61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61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61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61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61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61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61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61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61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61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61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61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61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61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61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61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61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61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61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61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61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61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61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61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8" name="Google Shape;3328;p61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9" name="Google Shape;3329;p61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61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61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61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61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61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61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61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61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61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9" name="Google Shape;3339;p61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61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61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61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61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4" name="Google Shape;3344;p61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61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61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7" name="Google Shape;3347;p61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8" name="Google Shape;3348;p61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9" name="Google Shape;3349;p61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61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61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2" name="Google Shape;3352;p61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61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61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61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61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61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61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61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61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61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61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61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61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61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61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61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61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61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61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61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61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61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61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61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61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61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61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61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61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61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61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61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61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61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61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61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61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61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61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61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61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61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61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61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61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61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61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61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61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61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61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61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61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61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61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61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61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61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61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61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61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61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61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61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61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61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61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61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61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61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61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61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61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61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61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61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61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61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61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61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61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33" name="Google Shape;3433;p61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34" name="Google Shape;3434;p61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435" name="Google Shape;3435;p61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61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61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61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61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61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61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61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61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61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61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61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61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61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61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61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61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61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61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61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61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61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61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61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61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61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61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61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61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61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61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61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61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61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61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61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71" name="Google Shape;3471;p61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472" name="Google Shape;3472;p61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473" name="Google Shape;3473;p61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61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61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61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61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61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61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61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61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61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61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61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61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61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61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61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89" name="Google Shape;3489;p61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490" name="Google Shape;3490;p61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61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61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61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61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61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61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61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61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61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61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61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61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61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61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61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61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61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61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61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61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61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61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61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61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61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61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61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61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61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61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61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61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61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61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61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61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61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61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61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61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61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61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61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61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61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61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61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61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61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61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61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61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61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61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61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61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61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61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61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61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61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61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61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61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61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61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61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61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61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61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61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61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61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61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61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61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61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61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61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61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61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61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61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61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61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61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61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61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61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61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61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61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61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61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61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61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61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61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61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61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61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61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61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61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61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61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61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61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61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61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61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61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61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61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61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61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61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61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61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61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61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61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61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61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61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61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61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61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61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61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61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61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61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61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61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61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61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61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61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61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61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61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61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61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61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61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61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61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61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61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61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61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61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61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61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61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61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61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61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61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61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61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61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61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61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61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61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61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61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61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61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61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61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61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61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61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61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61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61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61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61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61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61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61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61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61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61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61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61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61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61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61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61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61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61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61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61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61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61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61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61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61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61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61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61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61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61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61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61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61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61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61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61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61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61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61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61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61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61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61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61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61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61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61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61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61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61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61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61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61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61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61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61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61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61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61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61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61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61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61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61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61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61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61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61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61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61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61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61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61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61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61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61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61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61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61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61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61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61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61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61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61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61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61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61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61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61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61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61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61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61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61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61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61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61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61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61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61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61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61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61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61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61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61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61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61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61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61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61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61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61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61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61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61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61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61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61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61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61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61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61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61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61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61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61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61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61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61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61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61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61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61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03" name="Google Shape;3803;p61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04" name="Google Shape;3804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3808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p6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</a:t>
            </a:r>
            <a:r>
              <a:rPr lang="es"/>
              <a:t>our 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3810" name="Google Shape;3810;p62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change the stroke and fill color; just select the icon and click on the paint</a:t>
            </a:r>
            <a:r>
              <a:rPr lang="es">
                <a:solidFill>
                  <a:srgbClr val="FFFFFF"/>
                </a:solidFill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bucket/pen.</a:t>
            </a:r>
            <a:b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1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811" name="Google Shape;3811;p62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3812" name="Google Shape;3812;p62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3" name="Google Shape;3813;p62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4" name="Google Shape;3814;p62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5" name="Google Shape;3815;p62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6" name="Google Shape;3816;p62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7" name="Google Shape;3817;p62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18" name="Google Shape;3818;p62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3819" name="Google Shape;3819;p62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0" name="Google Shape;3820;p62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21" name="Google Shape;3821;p62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3822" name="Google Shape;3822;p62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3" name="Google Shape;3823;p62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24" name="Google Shape;3824;p62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3825" name="Google Shape;3825;p62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6" name="Google Shape;3826;p62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27" name="Google Shape;3827;p62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3828" name="Google Shape;3828;p62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9" name="Google Shape;3829;p62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0" name="Google Shape;3830;p62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1" name="Google Shape;3831;p62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2" name="Google Shape;3832;p62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3" name="Google Shape;3833;p62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34" name="Google Shape;3834;p62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3835" name="Google Shape;3835;p62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6" name="Google Shape;3836;p62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7" name="Google Shape;3837;p62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8" name="Google Shape;3838;p62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9" name="Google Shape;3839;p62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0" name="Google Shape;3840;p62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1" name="Google Shape;3841;p62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2" name="Google Shape;3842;p62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43" name="Google Shape;3843;p62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3844" name="Google Shape;3844;p62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5" name="Google Shape;3845;p62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46" name="Google Shape;3846;p62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3847" name="Google Shape;3847;p62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8" name="Google Shape;3848;p62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49" name="Google Shape;3849;p62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3850" name="Google Shape;3850;p62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1" name="Google Shape;3851;p62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52" name="Google Shape;3852;p62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3853" name="Google Shape;3853;p62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4" name="Google Shape;3854;p62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5" name="Google Shape;3855;p62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6" name="Google Shape;3856;p62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7" name="Google Shape;3857;p62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58" name="Google Shape;3858;p62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3859" name="Google Shape;3859;p62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0" name="Google Shape;3860;p62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1" name="Google Shape;3861;p62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2" name="Google Shape;3862;p62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863" name="Google Shape;3863;p62"/>
          <p:cNvSpPr/>
          <p:nvPr/>
        </p:nvSpPr>
        <p:spPr>
          <a:xfrm>
            <a:off x="1761644" y="2213044"/>
            <a:ext cx="205485" cy="230680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864" name="Google Shape;3864;p62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3865" name="Google Shape;3865;p62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6" name="Google Shape;3866;p62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7" name="Google Shape;3867;p62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68" name="Google Shape;3868;p62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3869" name="Google Shape;3869;p62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0" name="Google Shape;3870;p62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71" name="Google Shape;3871;p62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3872" name="Google Shape;3872;p62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3" name="Google Shape;3873;p62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4" name="Google Shape;3874;p62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875" name="Google Shape;3875;p62"/>
          <p:cNvSpPr/>
          <p:nvPr/>
        </p:nvSpPr>
        <p:spPr>
          <a:xfrm>
            <a:off x="2886029" y="2220249"/>
            <a:ext cx="230680" cy="216269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876" name="Google Shape;3876;p62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3877" name="Google Shape;3877;p62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8" name="Google Shape;3878;p62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9" name="Google Shape;3879;p62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0" name="Google Shape;3880;p62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81" name="Google Shape;3881;p62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3882" name="Google Shape;3882;p62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3" name="Google Shape;3883;p62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84" name="Google Shape;3884;p62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3885" name="Google Shape;3885;p62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6" name="Google Shape;3886;p62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7" name="Google Shape;3887;p62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8" name="Google Shape;3888;p62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9" name="Google Shape;3889;p62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0" name="Google Shape;3890;p62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91" name="Google Shape;3891;p62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3892" name="Google Shape;3892;p62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3" name="Google Shape;3893;p62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4" name="Google Shape;3894;p62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5" name="Google Shape;3895;p62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6" name="Google Shape;3896;p62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7" name="Google Shape;3897;p62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8" name="Google Shape;3898;p62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99" name="Google Shape;3899;p62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3900" name="Google Shape;3900;p62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1" name="Google Shape;3901;p62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2" name="Google Shape;3902;p62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3" name="Google Shape;3903;p62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04" name="Google Shape;3904;p62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3905" name="Google Shape;3905;p62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6" name="Google Shape;3906;p62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07" name="Google Shape;3907;p62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3908" name="Google Shape;3908;p62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9" name="Google Shape;3909;p62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0" name="Google Shape;3910;p62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11" name="Google Shape;3911;p62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3912" name="Google Shape;3912;p62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3" name="Google Shape;3913;p62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4" name="Google Shape;3914;p62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15" name="Google Shape;3915;p62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3916" name="Google Shape;3916;p62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7" name="Google Shape;3917;p62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18" name="Google Shape;3918;p62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3919" name="Google Shape;3919;p62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0" name="Google Shape;3920;p62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1" name="Google Shape;3921;p62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2" name="Google Shape;3922;p62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3" name="Google Shape;3923;p62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24" name="Google Shape;3924;p62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3925" name="Google Shape;3925;p62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6" name="Google Shape;3926;p62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7" name="Google Shape;3927;p62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8" name="Google Shape;3928;p62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9" name="Google Shape;3929;p62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0" name="Google Shape;3930;p62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1" name="Google Shape;3931;p62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2" name="Google Shape;3932;p62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3" name="Google Shape;3933;p62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4" name="Google Shape;3934;p62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5" name="Google Shape;3935;p62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6" name="Google Shape;3936;p62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7" name="Google Shape;3937;p62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8" name="Google Shape;3938;p62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9" name="Google Shape;3939;p62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0" name="Google Shape;3940;p62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1" name="Google Shape;3941;p62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2" name="Google Shape;3942;p62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3" name="Google Shape;3943;p62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44" name="Google Shape;3944;p62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3945" name="Google Shape;3945;p62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6" name="Google Shape;3946;p62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7" name="Google Shape;3947;p62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8" name="Google Shape;3948;p62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49" name="Google Shape;3949;p62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3950" name="Google Shape;3950;p62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1" name="Google Shape;3951;p62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2" name="Google Shape;3952;p62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53" name="Google Shape;3953;p62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3954" name="Google Shape;3954;p62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5" name="Google Shape;3955;p62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6" name="Google Shape;3956;p62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7" name="Google Shape;3957;p62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8" name="Google Shape;3958;p62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59" name="Google Shape;3959;p62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3960" name="Google Shape;3960;p62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1" name="Google Shape;3961;p62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2" name="Google Shape;3962;p62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63" name="Google Shape;3963;p62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3964" name="Google Shape;3964;p62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5" name="Google Shape;3965;p62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6" name="Google Shape;3966;p62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67" name="Google Shape;3967;p62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3968" name="Google Shape;3968;p62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9" name="Google Shape;3969;p62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0" name="Google Shape;3970;p62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1" name="Google Shape;3971;p62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2" name="Google Shape;3972;p62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73" name="Google Shape;3973;p62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3974" name="Google Shape;3974;p62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5" name="Google Shape;3975;p62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6" name="Google Shape;3976;p62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977" name="Google Shape;3977;p62"/>
          <p:cNvSpPr/>
          <p:nvPr/>
        </p:nvSpPr>
        <p:spPr>
          <a:xfrm>
            <a:off x="2887926" y="2783744"/>
            <a:ext cx="226886" cy="214749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978" name="Google Shape;3978;p62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3979" name="Google Shape;3979;p62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0" name="Google Shape;3980;p62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81" name="Google Shape;3981;p62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3982" name="Google Shape;3982;p62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3" name="Google Shape;3983;p62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4" name="Google Shape;3984;p62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5" name="Google Shape;3985;p62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6" name="Google Shape;3986;p62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7" name="Google Shape;3987;p62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8" name="Google Shape;3988;p62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9" name="Google Shape;3989;p62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90" name="Google Shape;3990;p62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3991" name="Google Shape;3991;p62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2" name="Google Shape;3992;p62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3" name="Google Shape;3993;p62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94" name="Google Shape;3994;p62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3995" name="Google Shape;3995;p62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6" name="Google Shape;3996;p62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97" name="Google Shape;3997;p62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3998" name="Google Shape;3998;p62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9" name="Google Shape;3999;p62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0" name="Google Shape;4000;p62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01" name="Google Shape;4001;p62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4002" name="Google Shape;4002;p62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3" name="Google Shape;4003;p62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4" name="Google Shape;4004;p62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5" name="Google Shape;4005;p62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6" name="Google Shape;4006;p62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07" name="Google Shape;4007;p62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4008" name="Google Shape;4008;p62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9" name="Google Shape;4009;p62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010" name="Google Shape;4010;p62"/>
          <p:cNvSpPr/>
          <p:nvPr/>
        </p:nvSpPr>
        <p:spPr>
          <a:xfrm>
            <a:off x="4895078" y="1924637"/>
            <a:ext cx="239693" cy="230680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011" name="Google Shape;4011;p62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4012" name="Google Shape;4012;p62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3" name="Google Shape;4013;p62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4" name="Google Shape;4014;p62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5" name="Google Shape;4015;p62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6" name="Google Shape;4016;p62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7" name="Google Shape;4017;p62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8" name="Google Shape;4018;p62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19" name="Google Shape;4019;p62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4020" name="Google Shape;4020;p62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1" name="Google Shape;4021;p62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2" name="Google Shape;4022;p62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23" name="Google Shape;4023;p62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4024" name="Google Shape;4024;p62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5" name="Google Shape;4025;p62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6" name="Google Shape;4026;p62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7" name="Google Shape;4027;p62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28" name="Google Shape;4028;p62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4029" name="Google Shape;4029;p62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0" name="Google Shape;4030;p62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1" name="Google Shape;4031;p62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2" name="Google Shape;4032;p62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3" name="Google Shape;4033;p62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4" name="Google Shape;4034;p62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35" name="Google Shape;4035;p62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4036" name="Google Shape;4036;p62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7" name="Google Shape;4037;p62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8" name="Google Shape;4038;p62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39" name="Google Shape;4039;p62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4040" name="Google Shape;4040;p62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1" name="Google Shape;4041;p62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2" name="Google Shape;4042;p62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3" name="Google Shape;4043;p62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4" name="Google Shape;4044;p62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5" name="Google Shape;4045;p62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6" name="Google Shape;4046;p62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47" name="Google Shape;4047;p62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4048" name="Google Shape;4048;p62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9" name="Google Shape;4049;p62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0" name="Google Shape;4050;p62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1" name="Google Shape;4051;p62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2" name="Google Shape;4052;p62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053" name="Google Shape;4053;p62"/>
          <p:cNvSpPr/>
          <p:nvPr/>
        </p:nvSpPr>
        <p:spPr>
          <a:xfrm>
            <a:off x="4326623" y="2219489"/>
            <a:ext cx="234606" cy="217790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054" name="Google Shape;4054;p62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4055" name="Google Shape;4055;p62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6" name="Google Shape;4056;p62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7" name="Google Shape;4057;p62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58" name="Google Shape;4058;p62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4059" name="Google Shape;4059;p62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0" name="Google Shape;4060;p62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061" name="Google Shape;4061;p62"/>
          <p:cNvSpPr/>
          <p:nvPr/>
        </p:nvSpPr>
        <p:spPr>
          <a:xfrm>
            <a:off x="5181287" y="2258928"/>
            <a:ext cx="230680" cy="138913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062" name="Google Shape;4062;p62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4063" name="Google Shape;4063;p62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4" name="Google Shape;4064;p62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65" name="Google Shape;4065;p62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4066" name="Google Shape;4066;p62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7" name="Google Shape;4067;p62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068" name="Google Shape;4068;p62"/>
          <p:cNvSpPr/>
          <p:nvPr/>
        </p:nvSpPr>
        <p:spPr>
          <a:xfrm>
            <a:off x="6034832" y="2213044"/>
            <a:ext cx="230716" cy="230680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069" name="Google Shape;4069;p62"/>
          <p:cNvSpPr/>
          <p:nvPr/>
        </p:nvSpPr>
        <p:spPr>
          <a:xfrm>
            <a:off x="6323794" y="2226545"/>
            <a:ext cx="230680" cy="203678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070" name="Google Shape;4070;p62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4071" name="Google Shape;4071;p62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2" name="Google Shape;4072;p62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3" name="Google Shape;4073;p62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62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5" name="Google Shape;4075;p62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76" name="Google Shape;4076;p62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4077" name="Google Shape;4077;p62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8" name="Google Shape;4078;p62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9" name="Google Shape;4079;p62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0" name="Google Shape;4080;p62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62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2" name="Google Shape;4082;p62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83" name="Google Shape;4083;p62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4084" name="Google Shape;4084;p62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5" name="Google Shape;4085;p62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6" name="Google Shape;4086;p62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62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8" name="Google Shape;4088;p62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89" name="Google Shape;4089;p62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4090" name="Google Shape;4090;p62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1" name="Google Shape;4091;p62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2" name="Google Shape;4092;p62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3" name="Google Shape;4093;p62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94" name="Google Shape;4094;p62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4095" name="Google Shape;4095;p62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6" name="Google Shape;4096;p62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97" name="Google Shape;4097;p62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4098" name="Google Shape;4098;p62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9" name="Google Shape;4099;p62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00" name="Google Shape;4100;p62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4101" name="Google Shape;4101;p62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2" name="Google Shape;4102;p62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03" name="Google Shape;4103;p62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4104" name="Google Shape;4104;p62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5" name="Google Shape;4105;p62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06" name="Google Shape;4106;p62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4107" name="Google Shape;4107;p62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8" name="Google Shape;4108;p62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9" name="Google Shape;4109;p62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0" name="Google Shape;4110;p62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1" name="Google Shape;4111;p62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2" name="Google Shape;4112;p62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13" name="Google Shape;4113;p62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4114" name="Google Shape;4114;p62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5" name="Google Shape;4115;p62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6" name="Google Shape;4116;p62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17" name="Google Shape;4117;p62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4118" name="Google Shape;4118;p62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9" name="Google Shape;4119;p62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0" name="Google Shape;4120;p62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1" name="Google Shape;4121;p62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22" name="Google Shape;4122;p62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4123" name="Google Shape;4123;p62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4" name="Google Shape;4124;p62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5" name="Google Shape;4125;p62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26" name="Google Shape;4126;p62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4127" name="Google Shape;4127;p62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62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9" name="Google Shape;4129;p62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0" name="Google Shape;4130;p62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62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2" name="Google Shape;4132;p62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3" name="Google Shape;4133;p62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4" name="Google Shape;4134;p62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35" name="Google Shape;4135;p62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4136" name="Google Shape;4136;p62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7" name="Google Shape;4137;p62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62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62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0" name="Google Shape;4140;p62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41" name="Google Shape;4141;p62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4142" name="Google Shape;4142;p62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3" name="Google Shape;4143;p62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4" name="Google Shape;4144;p62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5" name="Google Shape;4145;p62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62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62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48" name="Google Shape;4148;p62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4149" name="Google Shape;4149;p62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0" name="Google Shape;4150;p62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62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2" name="Google Shape;4152;p62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3" name="Google Shape;4153;p62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62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5" name="Google Shape;4155;p62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6" name="Google Shape;4156;p62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7" name="Google Shape;4157;p62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8" name="Google Shape;4158;p62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9" name="Google Shape;4159;p62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0" name="Google Shape;4160;p62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61" name="Google Shape;4161;p62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4162" name="Google Shape;4162;p62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3" name="Google Shape;4163;p62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4" name="Google Shape;4164;p62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5" name="Google Shape;4165;p62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62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7" name="Google Shape;4167;p62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8" name="Google Shape;4168;p62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69" name="Google Shape;4169;p62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4170" name="Google Shape;4170;p62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1" name="Google Shape;4171;p62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2" name="Google Shape;4172;p62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3" name="Google Shape;4173;p62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62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75" name="Google Shape;4175;p62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4176" name="Google Shape;4176;p62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7" name="Google Shape;4177;p62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178" name="Google Shape;4178;p62"/>
          <p:cNvSpPr/>
          <p:nvPr/>
        </p:nvSpPr>
        <p:spPr>
          <a:xfrm>
            <a:off x="6312567" y="2775826"/>
            <a:ext cx="253134" cy="230584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179" name="Google Shape;4179;p62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4180" name="Google Shape;4180;p62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1" name="Google Shape;4181;p62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82" name="Google Shape;4182;p62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4183" name="Google Shape;4183;p62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62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5" name="Google Shape;4185;p62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86" name="Google Shape;4186;p62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4187" name="Google Shape;4187;p62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62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9" name="Google Shape;4189;p62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90" name="Google Shape;4190;p62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4191" name="Google Shape;4191;p62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62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93" name="Google Shape;4193;p62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4194" name="Google Shape;4194;p62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5" name="Google Shape;4195;p62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96" name="Google Shape;4196;p62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4197" name="Google Shape;4197;p62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8" name="Google Shape;4198;p62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9" name="Google Shape;4199;p62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00" name="Google Shape;4200;p62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4201" name="Google Shape;4201;p62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2" name="Google Shape;4202;p62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3" name="Google Shape;4203;p62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04" name="Google Shape;4204;p62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4205" name="Google Shape;4205;p62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6" name="Google Shape;4206;p62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7" name="Google Shape;4207;p62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8" name="Google Shape;4208;p62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09" name="Google Shape;4209;p62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4210" name="Google Shape;4210;p62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1" name="Google Shape;4211;p62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2" name="Google Shape;4212;p62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3" name="Google Shape;4213;p62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14" name="Google Shape;4214;p62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4215" name="Google Shape;4215;p62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6" name="Google Shape;4216;p62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7" name="Google Shape;4217;p62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8" name="Google Shape;4218;p62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19" name="Google Shape;4219;p62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4220" name="Google Shape;4220;p62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1" name="Google Shape;4221;p62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2" name="Google Shape;4222;p62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23" name="Google Shape;4223;p62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4224" name="Google Shape;4224;p62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62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26" name="Google Shape;4226;p62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4227" name="Google Shape;4227;p62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8" name="Google Shape;4228;p62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29" name="Google Shape;4229;p62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4230" name="Google Shape;4230;p62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1" name="Google Shape;4231;p62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2" name="Google Shape;4232;p62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3" name="Google Shape;4233;p62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34" name="Google Shape;4234;p62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4235" name="Google Shape;4235;p62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6" name="Google Shape;4236;p62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7" name="Google Shape;4237;p62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62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9" name="Google Shape;4239;p62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40" name="Google Shape;4240;p62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4241" name="Google Shape;4241;p62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2" name="Google Shape;4242;p62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3" name="Google Shape;4243;p62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4" name="Google Shape;4244;p62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5" name="Google Shape;4245;p62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6" name="Google Shape;4246;p62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7" name="Google Shape;4247;p62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48" name="Google Shape;4248;p62"/>
          <p:cNvSpPr/>
          <p:nvPr/>
        </p:nvSpPr>
        <p:spPr>
          <a:xfrm>
            <a:off x="3165768" y="3147289"/>
            <a:ext cx="239657" cy="231267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249" name="Google Shape;4249;p62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4250" name="Google Shape;4250;p62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62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2" name="Google Shape;4252;p62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3" name="Google Shape;4253;p62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54" name="Google Shape;4254;p62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4255" name="Google Shape;4255;p62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6" name="Google Shape;4256;p62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7" name="Google Shape;4257;p62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62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62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0" name="Google Shape;4260;p62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1" name="Google Shape;4261;p62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2" name="Google Shape;4262;p62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3" name="Google Shape;4263;p62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4" name="Google Shape;4264;p62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65" name="Google Shape;4265;p62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4266" name="Google Shape;4266;p62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7" name="Google Shape;4267;p62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8" name="Google Shape;4268;p62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69" name="Google Shape;4269;p62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4270" name="Google Shape;4270;p62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1" name="Google Shape;4271;p62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2" name="Google Shape;4272;p62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3" name="Google Shape;4273;p62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74" name="Google Shape;4274;p62"/>
          <p:cNvSpPr/>
          <p:nvPr/>
        </p:nvSpPr>
        <p:spPr>
          <a:xfrm>
            <a:off x="1761380" y="3432587"/>
            <a:ext cx="206012" cy="231327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275" name="Google Shape;4275;p62"/>
          <p:cNvSpPr/>
          <p:nvPr/>
        </p:nvSpPr>
        <p:spPr>
          <a:xfrm>
            <a:off x="2030024" y="3432587"/>
            <a:ext cx="232212" cy="231327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276" name="Google Shape;4276;p62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4277" name="Google Shape;4277;p62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8" name="Google Shape;4278;p62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9" name="Google Shape;4279;p62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80" name="Google Shape;4280;p62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4281" name="Google Shape;4281;p62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2" name="Google Shape;4282;p62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3" name="Google Shape;4283;p62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84" name="Google Shape;4284;p62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4285" name="Google Shape;4285;p62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6" name="Google Shape;4286;p62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7" name="Google Shape;4287;p62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8" name="Google Shape;4288;p62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89" name="Google Shape;4289;p62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4290" name="Google Shape;4290;p62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1" name="Google Shape;4291;p62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2" name="Google Shape;4292;p62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93" name="Google Shape;4293;p62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4294" name="Google Shape;4294;p62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5" name="Google Shape;4295;p62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96" name="Google Shape;4296;p62"/>
          <p:cNvSpPr/>
          <p:nvPr/>
        </p:nvSpPr>
        <p:spPr>
          <a:xfrm>
            <a:off x="3738299" y="3449350"/>
            <a:ext cx="232344" cy="197801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297" name="Google Shape;4297;p62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4298" name="Google Shape;4298;p62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9" name="Google Shape;4299;p62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00" name="Google Shape;4300;p62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4301" name="Google Shape;4301;p62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2" name="Google Shape;4302;p62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3" name="Google Shape;4303;p62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4" name="Google Shape;4304;p62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05" name="Google Shape;4305;p62"/>
          <p:cNvSpPr/>
          <p:nvPr/>
        </p:nvSpPr>
        <p:spPr>
          <a:xfrm>
            <a:off x="1748734" y="3758659"/>
            <a:ext cx="231303" cy="14908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306" name="Google Shape;4306;p62"/>
          <p:cNvSpPr/>
          <p:nvPr/>
        </p:nvSpPr>
        <p:spPr>
          <a:xfrm>
            <a:off x="2025906" y="3717562"/>
            <a:ext cx="240447" cy="231279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07" name="Google Shape;4307;p62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4308" name="Google Shape;4308;p62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9" name="Google Shape;4309;p62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0" name="Google Shape;4310;p62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11" name="Google Shape;4311;p62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4312" name="Google Shape;4312;p62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3" name="Google Shape;4313;p62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4" name="Google Shape;4314;p62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15" name="Google Shape;4315;p62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4316" name="Google Shape;4316;p62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62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8" name="Google Shape;4318;p62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19" name="Google Shape;4319;p62"/>
          <p:cNvSpPr/>
          <p:nvPr/>
        </p:nvSpPr>
        <p:spPr>
          <a:xfrm>
            <a:off x="3169921" y="3717550"/>
            <a:ext cx="231351" cy="231303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320" name="Google Shape;4320;p62"/>
          <p:cNvSpPr/>
          <p:nvPr/>
        </p:nvSpPr>
        <p:spPr>
          <a:xfrm>
            <a:off x="3456202" y="3717544"/>
            <a:ext cx="233589" cy="231315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21" name="Google Shape;4321;p62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4322" name="Google Shape;4322;p62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3" name="Google Shape;4323;p62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24" name="Google Shape;4324;p62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4325" name="Google Shape;4325;p62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6" name="Google Shape;4326;p62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7" name="Google Shape;4327;p62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28" name="Google Shape;4328;p62"/>
          <p:cNvSpPr/>
          <p:nvPr/>
        </p:nvSpPr>
        <p:spPr>
          <a:xfrm>
            <a:off x="1477990" y="4002951"/>
            <a:ext cx="204528" cy="230321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29" name="Google Shape;4329;p62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4330" name="Google Shape;4330;p62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1" name="Google Shape;4331;p62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2" name="Google Shape;4332;p62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62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34" name="Google Shape;4334;p62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4335" name="Google Shape;4335;p62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6" name="Google Shape;4336;p62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7" name="Google Shape;4337;p62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62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9" name="Google Shape;4339;p62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0" name="Google Shape;4340;p62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41" name="Google Shape;4341;p62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4342" name="Google Shape;4342;p62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3" name="Google Shape;4343;p62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44" name="Google Shape;4344;p62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4345" name="Google Shape;4345;p62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62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62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8" name="Google Shape;4348;p62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49" name="Google Shape;4349;p62"/>
          <p:cNvSpPr/>
          <p:nvPr/>
        </p:nvSpPr>
        <p:spPr>
          <a:xfrm>
            <a:off x="2889027" y="4010444"/>
            <a:ext cx="224684" cy="215336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350" name="Google Shape;4350;p62"/>
          <p:cNvSpPr/>
          <p:nvPr/>
        </p:nvSpPr>
        <p:spPr>
          <a:xfrm>
            <a:off x="3183513" y="4002455"/>
            <a:ext cx="204169" cy="231315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51" name="Google Shape;4351;p62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4352" name="Google Shape;4352;p62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3" name="Google Shape;4353;p62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4" name="Google Shape;4354;p62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5" name="Google Shape;4355;p62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6" name="Google Shape;4356;p62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7" name="Google Shape;4357;p62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8" name="Google Shape;4358;p62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9" name="Google Shape;4359;p62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60" name="Google Shape;4360;p62"/>
          <p:cNvSpPr/>
          <p:nvPr/>
        </p:nvSpPr>
        <p:spPr>
          <a:xfrm>
            <a:off x="3779510" y="4002520"/>
            <a:ext cx="149925" cy="231183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61" name="Google Shape;4361;p62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4362" name="Google Shape;4362;p62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63" name="Google Shape;4363;p62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62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65" name="Google Shape;4365;p62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4366" name="Google Shape;4366;p62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67" name="Google Shape;4367;p62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68" name="Google Shape;4368;p62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69" name="Google Shape;4369;p62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4370" name="Google Shape;4370;p62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1" name="Google Shape;4371;p62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2" name="Google Shape;4372;p62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73" name="Google Shape;4373;p62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4374" name="Google Shape;4374;p62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62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6" name="Google Shape;4376;p62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7" name="Google Shape;4377;p62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78" name="Google Shape;4378;p62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4379" name="Google Shape;4379;p62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0" name="Google Shape;4380;p62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1" name="Google Shape;4381;p62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2" name="Google Shape;4382;p62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83" name="Google Shape;4383;p62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4384" name="Google Shape;4384;p62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5" name="Google Shape;4385;p62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86" name="Google Shape;4386;p62"/>
          <p:cNvSpPr/>
          <p:nvPr/>
        </p:nvSpPr>
        <p:spPr>
          <a:xfrm>
            <a:off x="5767230" y="3147265"/>
            <a:ext cx="189746" cy="231315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387" name="Google Shape;4387;p62"/>
          <p:cNvSpPr/>
          <p:nvPr/>
        </p:nvSpPr>
        <p:spPr>
          <a:xfrm>
            <a:off x="6034533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388" name="Google Shape;4388;p62"/>
          <p:cNvSpPr/>
          <p:nvPr/>
        </p:nvSpPr>
        <p:spPr>
          <a:xfrm>
            <a:off x="6323477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89" name="Google Shape;4389;p62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4390" name="Google Shape;4390;p62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91" name="Google Shape;4391;p62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92" name="Google Shape;4392;p62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4393" name="Google Shape;4393;p62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94" name="Google Shape;4394;p62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95" name="Google Shape;4395;p62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96" name="Google Shape;4396;p62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97" name="Google Shape;4397;p62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98" name="Google Shape;4398;p62"/>
          <p:cNvSpPr/>
          <p:nvPr/>
        </p:nvSpPr>
        <p:spPr>
          <a:xfrm>
            <a:off x="4326300" y="3439056"/>
            <a:ext cx="235252" cy="218388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99" name="Google Shape;4399;p62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4400" name="Google Shape;4400;p62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01" name="Google Shape;4401;p62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02" name="Google Shape;4402;p62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03" name="Google Shape;4403;p62"/>
          <p:cNvSpPr/>
          <p:nvPr/>
        </p:nvSpPr>
        <p:spPr>
          <a:xfrm>
            <a:off x="4899274" y="3455113"/>
            <a:ext cx="231303" cy="186275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404" name="Google Shape;4404;p62"/>
          <p:cNvSpPr/>
          <p:nvPr/>
        </p:nvSpPr>
        <p:spPr>
          <a:xfrm>
            <a:off x="5180958" y="3478603"/>
            <a:ext cx="231339" cy="139296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405" name="Google Shape;4405;p62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4406" name="Google Shape;4406;p62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07" name="Google Shape;4407;p62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08" name="Google Shape;4408;p62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4409" name="Google Shape;4409;p62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10" name="Google Shape;4410;p62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11" name="Google Shape;4411;p62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4412" name="Google Shape;4412;p62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13" name="Google Shape;4413;p62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14" name="Google Shape;4414;p62"/>
          <p:cNvSpPr/>
          <p:nvPr/>
        </p:nvSpPr>
        <p:spPr>
          <a:xfrm>
            <a:off x="6323477" y="3446071"/>
            <a:ext cx="231315" cy="204360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415" name="Google Shape;4415;p62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4416" name="Google Shape;4416;p62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17" name="Google Shape;4417;p62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18" name="Google Shape;4418;p62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19" name="Google Shape;4419;p62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0" name="Google Shape;4420;p62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21" name="Google Shape;4421;p62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4422" name="Google Shape;4422;p62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3" name="Google Shape;4423;p62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62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25" name="Google Shape;4425;p62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4426" name="Google Shape;4426;p62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7" name="Google Shape;4427;p62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28" name="Google Shape;4428;p62"/>
          <p:cNvSpPr/>
          <p:nvPr/>
        </p:nvSpPr>
        <p:spPr>
          <a:xfrm>
            <a:off x="4619995" y="3717126"/>
            <a:ext cx="236832" cy="232152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429" name="Google Shape;4429;p62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4430" name="Google Shape;4430;p62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1" name="Google Shape;4431;p62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2" name="Google Shape;4432;p62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4433" name="Google Shape;4433;p62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4" name="Google Shape;4434;p62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5" name="Google Shape;4435;p62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6" name="Google Shape;4436;p62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37" name="Google Shape;4437;p62"/>
          <p:cNvSpPr/>
          <p:nvPr/>
        </p:nvSpPr>
        <p:spPr>
          <a:xfrm>
            <a:off x="5465186" y="3745122"/>
            <a:ext cx="231303" cy="176161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438" name="Google Shape;4438;p62"/>
          <p:cNvSpPr/>
          <p:nvPr/>
        </p:nvSpPr>
        <p:spPr>
          <a:xfrm>
            <a:off x="5755392" y="3717544"/>
            <a:ext cx="213421" cy="231315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439" name="Google Shape;4439;p62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4440" name="Google Shape;4440;p62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62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2" name="Google Shape;4442;p62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62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44" name="Google Shape;4444;p62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4445" name="Google Shape;4445;p62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6" name="Google Shape;4446;p62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7" name="Google Shape;4447;p62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8" name="Google Shape;4448;p62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49" name="Google Shape;4449;p62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4450" name="Google Shape;4450;p62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1" name="Google Shape;4451;p62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2" name="Google Shape;4452;p62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3" name="Google Shape;4453;p62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4" name="Google Shape;4454;p62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4455" name="Google Shape;4455;p62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6" name="Google Shape;4456;p62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7" name="Google Shape;4457;p62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62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9" name="Google Shape;4459;p62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4460" name="Google Shape;4460;p62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62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2" name="Google Shape;4462;p62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3" name="Google Shape;4463;p62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4464" name="Google Shape;4464;p62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62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62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62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8" name="Google Shape;4468;p62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4469" name="Google Shape;4469;p62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0" name="Google Shape;4470;p62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71" name="Google Shape;4471;p62"/>
          <p:cNvSpPr/>
          <p:nvPr/>
        </p:nvSpPr>
        <p:spPr>
          <a:xfrm>
            <a:off x="5194956" y="4002473"/>
            <a:ext cx="203343" cy="231279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472" name="Google Shape;4472;p62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4473" name="Google Shape;4473;p62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4" name="Google Shape;4474;p62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75" name="Google Shape;4475;p62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4476" name="Google Shape;4476;p62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62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78" name="Google Shape;4478;p62"/>
          <p:cNvSpPr/>
          <p:nvPr/>
        </p:nvSpPr>
        <p:spPr>
          <a:xfrm>
            <a:off x="6089204" y="4002479"/>
            <a:ext cx="121977" cy="231267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479" name="Google Shape;4479;p62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4480" name="Google Shape;4480;p62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1" name="Google Shape;4481;p62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2" name="Google Shape;4482;p62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83" name="Google Shape;4483;p62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4484" name="Google Shape;4484;p62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5" name="Google Shape;4485;p62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86" name="Google Shape;4486;p62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4487" name="Google Shape;4487;p62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62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62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0" name="Google Shape;4490;p62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4491" name="Google Shape;4491;p62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2" name="Google Shape;4492;p62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3" name="Google Shape;4493;p62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4" name="Google Shape;4494;p62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4495" name="Google Shape;4495;p62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62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7" name="Google Shape;4497;p62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4498" name="Google Shape;4498;p62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62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00" name="Google Shape;4500;p62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4501" name="Google Shape;4501;p62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2" name="Google Shape;4502;p62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62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04" name="Google Shape;4504;p62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4505" name="Google Shape;4505;p62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62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7" name="Google Shape;4507;p62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508" name="Google Shape;4508;p62"/>
          <p:cNvSpPr/>
          <p:nvPr/>
        </p:nvSpPr>
        <p:spPr>
          <a:xfrm>
            <a:off x="7449253" y="3432563"/>
            <a:ext cx="231315" cy="231374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509" name="Google Shape;4509;p62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4510" name="Google Shape;4510;p62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1" name="Google Shape;4511;p62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12" name="Google Shape;4512;p62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4513" name="Google Shape;4513;p62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4" name="Google Shape;4514;p62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515" name="Google Shape;4515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519" name="Shape 4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0" name="Google Shape;4520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521" name="Google Shape;4521;p63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522" name="Google Shape;4522;p63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63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4" name="Google Shape;4524;p63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525" name="Google Shape;4525;p63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63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7" name="Google Shape;4527;p63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528" name="Google Shape;4528;p63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63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0" name="Google Shape;4530;p63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531" name="Google Shape;4531;p63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63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3" name="Google Shape;4533;p63"/>
          <p:cNvSpPr/>
          <p:nvPr/>
        </p:nvSpPr>
        <p:spPr>
          <a:xfrm>
            <a:off x="3109167" y="2078344"/>
            <a:ext cx="354375" cy="350164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34" name="Google Shape;4534;p63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535" name="Google Shape;4535;p63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63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7" name="Google Shape;4537;p63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538" name="Google Shape;4538;p63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63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63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63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2" name="Google Shape;4542;p63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543" name="Google Shape;4543;p63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63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63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6" name="Google Shape;4546;p63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547" name="Google Shape;4547;p63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63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63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63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63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2" name="Google Shape;4552;p63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553" name="Google Shape;4553;p63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63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63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6" name="Google Shape;4556;p63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557" name="Google Shape;4557;p63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63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9" name="Google Shape;4559;p63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560" name="Google Shape;4560;p63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63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62" name="Google Shape;4562;p63"/>
          <p:cNvSpPr/>
          <p:nvPr/>
        </p:nvSpPr>
        <p:spPr>
          <a:xfrm>
            <a:off x="1457026" y="2482308"/>
            <a:ext cx="304344" cy="348568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63" name="Google Shape;4563;p63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564" name="Google Shape;4564;p63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63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66" name="Google Shape;4566;p63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567" name="Google Shape;4567;p63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63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63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0" name="Google Shape;4570;p63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571" name="Google Shape;4571;p63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63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3" name="Google Shape;4573;p63"/>
          <p:cNvSpPr/>
          <p:nvPr/>
        </p:nvSpPr>
        <p:spPr>
          <a:xfrm>
            <a:off x="5656501" y="1675220"/>
            <a:ext cx="351183" cy="346945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74" name="Google Shape;4574;p63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575" name="Google Shape;4575;p63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63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63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63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63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63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1" name="Google Shape;4581;p63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582" name="Google Shape;4582;p63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63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4" name="Google Shape;4584;p63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585" name="Google Shape;4585;p63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63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63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63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63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63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1" name="Google Shape;4591;p63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592" name="Google Shape;4592;p63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63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63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5" name="Google Shape;4595;p63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596" name="Google Shape;4596;p63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63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98" name="Google Shape;4598;p63"/>
          <p:cNvSpPr/>
          <p:nvPr/>
        </p:nvSpPr>
        <p:spPr>
          <a:xfrm>
            <a:off x="1856263" y="2480574"/>
            <a:ext cx="349421" cy="352036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99" name="Google Shape;4599;p63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600" name="Google Shape;4600;p63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63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2" name="Google Shape;4602;p63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603" name="Google Shape;4603;p63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63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5" name="Google Shape;4605;p63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606" name="Google Shape;4606;p63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63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8" name="Google Shape;4608;p63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609" name="Google Shape;4609;p63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63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1" name="Google Shape;4611;p63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612" name="Google Shape;4612;p63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63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63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5" name="Google Shape;4615;p63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616" name="Google Shape;4616;p63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63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8" name="Google Shape;4618;p63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619" name="Google Shape;4619;p63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63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63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63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63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63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63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26" name="Google Shape;4626;p63"/>
          <p:cNvSpPr/>
          <p:nvPr/>
        </p:nvSpPr>
        <p:spPr>
          <a:xfrm>
            <a:off x="2274374" y="1674849"/>
            <a:ext cx="347715" cy="347688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7" name="Google Shape;4627;p63"/>
          <p:cNvSpPr/>
          <p:nvPr/>
        </p:nvSpPr>
        <p:spPr>
          <a:xfrm>
            <a:off x="2300395" y="2077835"/>
            <a:ext cx="295675" cy="351183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28" name="Google Shape;4628;p63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629" name="Google Shape;4629;p63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63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1" name="Google Shape;4631;p63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632" name="Google Shape;4632;p63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63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4" name="Google Shape;4634;p63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635" name="Google Shape;4635;p63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63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63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63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63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0" name="Google Shape;4640;p63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641" name="Google Shape;4641;p63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63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63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63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5" name="Google Shape;4645;p63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646" name="Google Shape;4646;p63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63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63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63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0" name="Google Shape;4650;p63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651" name="Google Shape;4651;p63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52" name="Google Shape;4652;p63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653" name="Google Shape;4653;p63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63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63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63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63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63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9" name="Google Shape;4659;p63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60" name="Google Shape;4660;p63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661" name="Google Shape;4661;p63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63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3" name="Google Shape;4663;p63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664" name="Google Shape;4664;p63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63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63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63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63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63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63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63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63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63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4" name="Google Shape;4674;p63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675" name="Google Shape;4675;p63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63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7" name="Google Shape;4677;p63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678" name="Google Shape;4678;p63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63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0" name="Google Shape;4680;p63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681" name="Google Shape;4681;p63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63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3" name="Google Shape;4683;p63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684" name="Google Shape;4684;p63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63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63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63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8" name="Google Shape;4688;p63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689" name="Google Shape;4689;p63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63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1" name="Google Shape;4691;p63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692" name="Google Shape;4692;p63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63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63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5" name="Google Shape;4695;p63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696" name="Google Shape;4696;p63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63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63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63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00" name="Google Shape;4700;p63"/>
          <p:cNvSpPr/>
          <p:nvPr/>
        </p:nvSpPr>
        <p:spPr>
          <a:xfrm>
            <a:off x="6918333" y="2116860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01" name="Google Shape;4701;p63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702" name="Google Shape;4702;p63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63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63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63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6" name="Google Shape;4706;p63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707" name="Google Shape;4707;p63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63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09" name="Google Shape;4709;p63"/>
          <p:cNvSpPr/>
          <p:nvPr/>
        </p:nvSpPr>
        <p:spPr>
          <a:xfrm>
            <a:off x="1010400" y="3043597"/>
            <a:ext cx="349421" cy="348568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10" name="Google Shape;4710;p63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711" name="Google Shape;4711;p63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63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3" name="Google Shape;4713;p63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714" name="Google Shape;4714;p63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63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63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7" name="Google Shape;4717;p63"/>
          <p:cNvSpPr/>
          <p:nvPr/>
        </p:nvSpPr>
        <p:spPr>
          <a:xfrm>
            <a:off x="3110777" y="3042290"/>
            <a:ext cx="351155" cy="351183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18" name="Google Shape;4718;p63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719" name="Google Shape;4719;p63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63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63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2" name="Google Shape;4722;p63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723" name="Google Shape;4723;p63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63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63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63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63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63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63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63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63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2" name="Google Shape;4732;p63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733" name="Google Shape;4733;p63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63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63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6" name="Google Shape;4736;p63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737" name="Google Shape;4737;p63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63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63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0" name="Google Shape;4740;p63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741" name="Google Shape;4741;p63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63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3" name="Google Shape;4743;p63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744" name="Google Shape;4744;p63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63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63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63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63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63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63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63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63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3" name="Google Shape;4753;p63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4754" name="Google Shape;4754;p63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63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63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63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58" name="Google Shape;4758;p63"/>
          <p:cNvSpPr/>
          <p:nvPr/>
        </p:nvSpPr>
        <p:spPr>
          <a:xfrm>
            <a:off x="1434487" y="3465532"/>
            <a:ext cx="349421" cy="34768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9" name="Google Shape;4759;p63"/>
          <p:cNvSpPr/>
          <p:nvPr/>
        </p:nvSpPr>
        <p:spPr>
          <a:xfrm>
            <a:off x="1460494" y="3872756"/>
            <a:ext cx="297409" cy="34942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0" name="Google Shape;4760;p63"/>
          <p:cNvSpPr/>
          <p:nvPr/>
        </p:nvSpPr>
        <p:spPr>
          <a:xfrm>
            <a:off x="3539685" y="3081754"/>
            <a:ext cx="348541" cy="2722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61" name="Google Shape;4761;p63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4762" name="Google Shape;4762;p63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63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63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63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63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63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63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63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63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63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63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63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63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63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6" name="Google Shape;4776;p63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4777" name="Google Shape;4777;p63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63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9" name="Google Shape;4779;p63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4780" name="Google Shape;4780;p63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63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63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3" name="Google Shape;4783;p63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4784" name="Google Shape;4784;p63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63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63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7" name="Google Shape;4787;p63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4788" name="Google Shape;4788;p63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63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63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63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63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3" name="Google Shape;4793;p63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4794" name="Google Shape;4794;p63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63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63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63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8" name="Google Shape;4798;p63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4799" name="Google Shape;4799;p63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63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1" name="Google Shape;4801;p63"/>
          <p:cNvSpPr/>
          <p:nvPr/>
        </p:nvSpPr>
        <p:spPr>
          <a:xfrm>
            <a:off x="1916080" y="3464665"/>
            <a:ext cx="229792" cy="34942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02" name="Google Shape;4802;p63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4803" name="Google Shape;4803;p63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63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63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6" name="Google Shape;4806;p63"/>
          <p:cNvSpPr/>
          <p:nvPr/>
        </p:nvSpPr>
        <p:spPr>
          <a:xfrm>
            <a:off x="3991648" y="3043074"/>
            <a:ext cx="304344" cy="349614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07" name="Google Shape;4807;p63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4808" name="Google Shape;4808;p63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63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0" name="Google Shape;4810;p63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4811" name="Google Shape;4811;p63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63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63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63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63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6" name="Google Shape;4816;p63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4817" name="Google Shape;4817;p63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63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63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63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63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22" name="Google Shape;4822;p63"/>
          <p:cNvSpPr/>
          <p:nvPr/>
        </p:nvSpPr>
        <p:spPr>
          <a:xfrm>
            <a:off x="6072955" y="3465738"/>
            <a:ext cx="351155" cy="34727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3" name="Google Shape;4823;p63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4824" name="Google Shape;4824;p63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63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63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7" name="Google Shape;4827;p63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4828" name="Google Shape;4828;p63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63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63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63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63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63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4" name="Google Shape;4834;p63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4835" name="Google Shape;4835;p63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63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63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8" name="Google Shape;4838;p63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4839" name="Google Shape;4839;p63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63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63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2" name="Google Shape;4842;p63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4843" name="Google Shape;4843;p63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63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63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63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7" name="Google Shape;4847;p63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4848" name="Google Shape;4848;p63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63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0" name="Google Shape;4850;p63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4851" name="Google Shape;4851;p63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63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3" name="Google Shape;4853;p63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4854" name="Google Shape;4854;p63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63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63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63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8" name="Google Shape;4858;p63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4859" name="Google Shape;4859;p63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63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63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63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3" name="Google Shape;4863;p63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4864" name="Google Shape;4864;p63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63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63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63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63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63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63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1" name="Google Shape;4871;p63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4872" name="Google Shape;4872;p63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63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4" name="Google Shape;4874;p63"/>
          <p:cNvSpPr/>
          <p:nvPr/>
        </p:nvSpPr>
        <p:spPr>
          <a:xfrm>
            <a:off x="7766392" y="3043157"/>
            <a:ext cx="348541" cy="349449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75" name="Google Shape;4875;p63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4876" name="Google Shape;4876;p63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63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63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63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80" name="Google Shape;4880;p63"/>
          <p:cNvSpPr/>
          <p:nvPr/>
        </p:nvSpPr>
        <p:spPr>
          <a:xfrm>
            <a:off x="2697656" y="3464445"/>
            <a:ext cx="352036" cy="349862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1" name="Google Shape;4881;p63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4882" name="Google Shape;4882;p63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63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63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5" name="Google Shape;4885;p63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4886" name="Google Shape;4886;p63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63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63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63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63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63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63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3" name="Google Shape;4893;p63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4894" name="Google Shape;4894;p63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63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96" name="Google Shape;4896;p63"/>
          <p:cNvSpPr/>
          <p:nvPr/>
        </p:nvSpPr>
        <p:spPr>
          <a:xfrm>
            <a:off x="4804311" y="3873032"/>
            <a:ext cx="348568" cy="348871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7" name="Google Shape;4897;p63"/>
          <p:cNvSpPr/>
          <p:nvPr/>
        </p:nvSpPr>
        <p:spPr>
          <a:xfrm>
            <a:off x="6919200" y="3052541"/>
            <a:ext cx="348568" cy="330680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8" name="Google Shape;4898;p63"/>
          <p:cNvSpPr/>
          <p:nvPr/>
        </p:nvSpPr>
        <p:spPr>
          <a:xfrm>
            <a:off x="6918333" y="3502808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99" name="Google Shape;4899;p63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4900" name="Google Shape;4900;p63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63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63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63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4" name="Google Shape;4904;p63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4905" name="Google Shape;4905;p63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63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63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63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63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63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63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12" name="Google Shape;4912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916" name="Shape 4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7" name="Google Shape;4917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918" name="Google Shape;4918;p64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4919" name="Google Shape;4919;p64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64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64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64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3" name="Google Shape;4923;p64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4924" name="Google Shape;4924;p64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64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64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64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8" name="Google Shape;4928;p64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4929" name="Google Shape;4929;p64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64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64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64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3" name="Google Shape;4933;p64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4934" name="Google Shape;4934;p64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64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6" name="Google Shape;4936;p64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4937" name="Google Shape;4937;p64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64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64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64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1" name="Google Shape;4941;p64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4942" name="Google Shape;4942;p64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64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64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64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6" name="Google Shape;4946;p64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4947" name="Google Shape;4947;p64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64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9" name="Google Shape;4949;p64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4950" name="Google Shape;4950;p64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64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64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64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4" name="Google Shape;4954;p64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4955" name="Google Shape;4955;p64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64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64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64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9" name="Google Shape;4959;p64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4960" name="Google Shape;4960;p64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64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64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64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4" name="Google Shape;4964;p64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4965" name="Google Shape;4965;p64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64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64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64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9" name="Google Shape;4969;p64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4970" name="Google Shape;4970;p64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64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64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64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64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5" name="Google Shape;4975;p64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4976" name="Google Shape;4976;p64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64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8" name="Google Shape;4978;p64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4979" name="Google Shape;4979;p64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64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64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64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64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64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5" name="Google Shape;4985;p64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4986" name="Google Shape;4986;p64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64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64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64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0" name="Google Shape;4990;p64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4991" name="Google Shape;4991;p64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64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64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64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5" name="Google Shape;4995;p64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4996" name="Google Shape;4996;p64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64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64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64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0" name="Google Shape;5000;p64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5001" name="Google Shape;5001;p64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64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64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64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5" name="Google Shape;5005;p64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5006" name="Google Shape;5006;p64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64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64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64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64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1" name="Google Shape;5011;p64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5012" name="Google Shape;5012;p64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64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64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64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64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7" name="Google Shape;5017;p64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5018" name="Google Shape;5018;p64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64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64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64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2" name="Google Shape;5022;p64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023" name="Google Shape;5023;p64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64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5" name="Google Shape;5025;p64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026" name="Google Shape;5026;p64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64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64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64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64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1" name="Google Shape;5031;p64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032" name="Google Shape;5032;p64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64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64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64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6" name="Google Shape;5036;p64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037" name="Google Shape;5037;p64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64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64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64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1" name="Google Shape;5041;p64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042" name="Google Shape;5042;p64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64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64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5" name="Google Shape;5045;p64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046" name="Google Shape;5046;p64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64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8" name="Google Shape;5048;p64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049" name="Google Shape;5049;p64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64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64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64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3" name="Google Shape;5053;p64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054" name="Google Shape;5054;p64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64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64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64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8" name="Google Shape;5058;p64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059" name="Google Shape;5059;p64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64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1" name="Google Shape;5061;p64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062" name="Google Shape;5062;p64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64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64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5" name="Google Shape;5065;p64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066" name="Google Shape;5066;p64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64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64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9" name="Google Shape;5069;p64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070" name="Google Shape;5070;p64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64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64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3" name="Google Shape;5073;p64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074" name="Google Shape;5074;p64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64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64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64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8" name="Google Shape;5078;p64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079" name="Google Shape;5079;p64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64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64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64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3" name="Google Shape;5083;p64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084" name="Google Shape;5084;p64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64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6" name="Google Shape;5086;p64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087" name="Google Shape;5087;p64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64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64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0" name="Google Shape;5090;p64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091" name="Google Shape;5091;p64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64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64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64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5" name="Google Shape;5095;p64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096" name="Google Shape;5096;p64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64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64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64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0" name="Google Shape;5100;p64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101" name="Google Shape;5101;p64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64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64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4" name="Google Shape;5104;p64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105" name="Google Shape;5105;p64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64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64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64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9" name="Google Shape;5109;p64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110" name="Google Shape;5110;p64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64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64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64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4" name="Google Shape;5114;p64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115" name="Google Shape;5115;p64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64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64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64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64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0" name="Google Shape;5120;p64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121" name="Google Shape;5121;p64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64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64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64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64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6" name="Google Shape;5126;p64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127" name="Google Shape;5127;p64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64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9" name="Google Shape;5129;p64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130" name="Google Shape;5130;p64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64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64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64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4" name="Google Shape;5134;p64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135" name="Google Shape;5135;p64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64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64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64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9" name="Google Shape;5139;p64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140" name="Google Shape;5140;p64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64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64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3" name="Google Shape;5143;p64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144" name="Google Shape;5144;p64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64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64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64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64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64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64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1" name="Google Shape;5151;p64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152" name="Google Shape;5152;p64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64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64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64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64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7" name="Google Shape;5157;p64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158" name="Google Shape;5158;p64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64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64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64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2" name="Google Shape;5162;p64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163" name="Google Shape;5163;p64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64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64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64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7" name="Google Shape;5167;p64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168" name="Google Shape;5168;p64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64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64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64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64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3" name="Google Shape;5173;p64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174" name="Google Shape;5174;p64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64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64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64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64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9" name="Google Shape;5179;p64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180" name="Google Shape;5180;p64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64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64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64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64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64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64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64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8" name="Google Shape;5188;p64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189" name="Google Shape;5189;p64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64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64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64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64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64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5" name="Google Shape;5195;p64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196" name="Google Shape;5196;p64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64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64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64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0" name="Google Shape;5200;p64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201" name="Google Shape;5201;p64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64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64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64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64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64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64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64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64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64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64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2" name="Google Shape;5212;p64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213" name="Google Shape;5213;p64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64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64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64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64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64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9" name="Google Shape;5219;p64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220" name="Google Shape;5220;p64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64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64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64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4" name="Google Shape;5224;p64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225" name="Google Shape;5225;p64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64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64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64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9" name="Google Shape;5229;p64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230" name="Google Shape;5230;p64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64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64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64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4" name="Google Shape;5234;p64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235" name="Google Shape;5235;p64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64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64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64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9" name="Google Shape;5239;p64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240" name="Google Shape;5240;p64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64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64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64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64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64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6" name="Google Shape;5246;p64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247" name="Google Shape;5247;p64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64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64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0" name="Google Shape;5250;p64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251" name="Google Shape;5251;p64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64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64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4" name="Google Shape;5254;p64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255" name="Google Shape;5255;p64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64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64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64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64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64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64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64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3" name="Google Shape;5263;p64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264" name="Google Shape;5264;p64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64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64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64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64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64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64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1" name="Google Shape;5271;p64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272" name="Google Shape;5272;p64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64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64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64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6" name="Google Shape;5276;p64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277" name="Google Shape;5277;p64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64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64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64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64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2" name="Google Shape;5282;p64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283" name="Google Shape;5283;p64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64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64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64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64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64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64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64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1" name="Google Shape;5291;p64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292" name="Google Shape;5292;p64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64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4" name="Google Shape;5294;p64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295" name="Google Shape;5295;p64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64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64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64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64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0" name="Google Shape;5300;p64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301" name="Google Shape;5301;p64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64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64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4" name="Google Shape;5304;p64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305" name="Google Shape;5305;p64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64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64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64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64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64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64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64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3" name="Google Shape;5313;p64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314" name="Google Shape;5314;p64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64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64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64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64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9" name="Google Shape;5319;p64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320" name="Google Shape;5320;p64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64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64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64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64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64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64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7" name="Google Shape;5327;p64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328" name="Google Shape;5328;p64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64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64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64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64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64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64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64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64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7" name="Google Shape;5337;p64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338" name="Google Shape;5338;p64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64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64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64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64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64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64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5" name="Google Shape;5345;p64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346" name="Google Shape;5346;p64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64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64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64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0" name="Google Shape;5350;p64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351" name="Google Shape;5351;p64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64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64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64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64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64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64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8" name="Google Shape;5358;p64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359" name="Google Shape;5359;p64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64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64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64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64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64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64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6" name="Google Shape;5366;p64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367" name="Google Shape;5367;p64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64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64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64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64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64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64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74" name="Google Shape;5374;p64"/>
          <p:cNvSpPr/>
          <p:nvPr/>
        </p:nvSpPr>
        <p:spPr>
          <a:xfrm>
            <a:off x="4561689" y="3882759"/>
            <a:ext cx="7530" cy="846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5" name="Google Shape;5375;p64"/>
          <p:cNvSpPr/>
          <p:nvPr/>
        </p:nvSpPr>
        <p:spPr>
          <a:xfrm>
            <a:off x="4562111" y="3883578"/>
            <a:ext cx="6685" cy="872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76" name="Google Shape;5376;p64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377" name="Google Shape;5377;p64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64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64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64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64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64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64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4" name="Google Shape;5384;p64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385" name="Google Shape;5385;p64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64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64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64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64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64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64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64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3" name="Google Shape;5393;p64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394" name="Google Shape;5394;p64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64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64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64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64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64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0" name="Google Shape;5400;p64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401" name="Google Shape;5401;p64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64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64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64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64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6" name="Google Shape;5406;p64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407" name="Google Shape;5407;p64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64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64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64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64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64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64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4" name="Google Shape;5414;p64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415" name="Google Shape;5415;p64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64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64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64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64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64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1" name="Google Shape;5421;p64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422" name="Google Shape;5422;p64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64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64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5" name="Google Shape;5425;p64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426" name="Google Shape;5426;p64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64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64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64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64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64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64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64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4" name="Google Shape;5434;p64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435" name="Google Shape;5435;p64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64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64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64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64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64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64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64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64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64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64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6" name="Google Shape;5446;p64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447" name="Google Shape;5447;p64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64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64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64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64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64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3" name="Google Shape;5453;p64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454" name="Google Shape;5454;p64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64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64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64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64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9" name="Google Shape;5459;p64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460" name="Google Shape;5460;p64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64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64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64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64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64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64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64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8" name="Google Shape;5468;p64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469" name="Google Shape;5469;p64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64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64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64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64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64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64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6" name="Google Shape;5476;p64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477" name="Google Shape;5477;p64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64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64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64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64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64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64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64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5" name="Google Shape;5485;p64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486" name="Google Shape;5486;p64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64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64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64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64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64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64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64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64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5" name="Google Shape;5495;p64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496" name="Google Shape;5496;p64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64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64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64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64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01" name="Google Shape;5501;p64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02" name="Google Shape;5502;p64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03" name="Google Shape;5503;p64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64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05" name="Google Shape;5505;p64"/>
          <p:cNvSpPr/>
          <p:nvPr/>
        </p:nvSpPr>
        <p:spPr>
          <a:xfrm>
            <a:off x="2747818" y="2515053"/>
            <a:ext cx="319692" cy="33733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6" name="Google Shape;5506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510" name="Shape 5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1" name="Google Shape;5511;p6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512" name="Google Shape;5512;p65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513" name="Google Shape;5513;p65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65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5" name="Google Shape;5515;p65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516" name="Google Shape;5516;p65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65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8" name="Google Shape;5518;p65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519" name="Google Shape;5519;p65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65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65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65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65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65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5" name="Google Shape;5525;p65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526" name="Google Shape;5526;p65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65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8" name="Google Shape;5528;p65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529" name="Google Shape;5529;p65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65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65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65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65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65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65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65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7" name="Google Shape;5537;p65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538" name="Google Shape;5538;p65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65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0" name="Google Shape;5540;p65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541" name="Google Shape;5541;p65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65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3" name="Google Shape;5543;p65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544" name="Google Shape;5544;p65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65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6" name="Google Shape;5546;p65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547" name="Google Shape;5547;p65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65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49" name="Google Shape;5549;p65"/>
          <p:cNvSpPr/>
          <p:nvPr/>
        </p:nvSpPr>
        <p:spPr>
          <a:xfrm>
            <a:off x="7283043" y="1747658"/>
            <a:ext cx="331821" cy="332705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50" name="Google Shape;5550;p65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551" name="Google Shape;5551;p65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65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3" name="Google Shape;5553;p65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554" name="Google Shape;5554;p65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65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6" name="Google Shape;5556;p65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557" name="Google Shape;5557;p65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65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9" name="Google Shape;5559;p65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560" name="Google Shape;5560;p65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65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65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65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65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65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6" name="Google Shape;5566;p65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567" name="Google Shape;5567;p65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65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65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0" name="Google Shape;5570;p65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571" name="Google Shape;5571;p65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65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65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65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5" name="Google Shape;5575;p65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576" name="Google Shape;5576;p65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65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65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65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0" name="Google Shape;5580;p65"/>
          <p:cNvSpPr/>
          <p:nvPr/>
        </p:nvSpPr>
        <p:spPr>
          <a:xfrm>
            <a:off x="5632801" y="2523575"/>
            <a:ext cx="333590" cy="332705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81" name="Google Shape;5581;p65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582" name="Google Shape;5582;p65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65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65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5" name="Google Shape;5585;p65"/>
          <p:cNvSpPr/>
          <p:nvPr/>
        </p:nvSpPr>
        <p:spPr>
          <a:xfrm>
            <a:off x="1920983" y="1688671"/>
            <a:ext cx="330964" cy="330521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86" name="Google Shape;5586;p65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587" name="Google Shape;5587;p65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65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65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65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65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65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65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94" name="Google Shape;5594;p65"/>
          <p:cNvSpPr/>
          <p:nvPr/>
        </p:nvSpPr>
        <p:spPr>
          <a:xfrm>
            <a:off x="1913589" y="2503535"/>
            <a:ext cx="345752" cy="332705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5" name="Google Shape;5595;p65"/>
          <p:cNvSpPr/>
          <p:nvPr/>
        </p:nvSpPr>
        <p:spPr>
          <a:xfrm>
            <a:off x="3988517" y="1718054"/>
            <a:ext cx="332705" cy="33182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96" name="Google Shape;5596;p65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597" name="Google Shape;5597;p65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65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65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0" name="Google Shape;5600;p65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601" name="Google Shape;5601;p65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65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65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65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5" name="Google Shape;5605;p65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606" name="Google Shape;5606;p65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65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65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9" name="Google Shape;5609;p65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610" name="Google Shape;5610;p65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65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65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3" name="Google Shape;5613;p65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614" name="Google Shape;5614;p65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65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65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65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65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65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65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1" name="Google Shape;5621;p65"/>
          <p:cNvSpPr/>
          <p:nvPr/>
        </p:nvSpPr>
        <p:spPr>
          <a:xfrm>
            <a:off x="7303069" y="25431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2" name="Google Shape;5622;p65"/>
          <p:cNvSpPr/>
          <p:nvPr/>
        </p:nvSpPr>
        <p:spPr>
          <a:xfrm>
            <a:off x="2332159" y="169801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3" name="Google Shape;5623;p65"/>
          <p:cNvSpPr/>
          <p:nvPr/>
        </p:nvSpPr>
        <p:spPr>
          <a:xfrm>
            <a:off x="2481948" y="2096850"/>
            <a:ext cx="19184" cy="57524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4" name="Google Shape;5624;p65"/>
          <p:cNvSpPr/>
          <p:nvPr/>
        </p:nvSpPr>
        <p:spPr>
          <a:xfrm>
            <a:off x="2407924" y="2121367"/>
            <a:ext cx="51415" cy="36488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5" name="Google Shape;5625;p65"/>
          <p:cNvSpPr/>
          <p:nvPr/>
        </p:nvSpPr>
        <p:spPr>
          <a:xfrm>
            <a:off x="2526367" y="2123026"/>
            <a:ext cx="47932" cy="35686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6" name="Google Shape;5626;p65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627" name="Google Shape;5627;p65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65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65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0" name="Google Shape;5630;p65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631" name="Google Shape;5631;p65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65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65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65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65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6" name="Google Shape;5636;p65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637" name="Google Shape;5637;p65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65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9" name="Google Shape;5639;p65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640" name="Google Shape;5640;p65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65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65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65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65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65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46" name="Google Shape;5646;p65"/>
          <p:cNvSpPr/>
          <p:nvPr/>
        </p:nvSpPr>
        <p:spPr>
          <a:xfrm>
            <a:off x="6461002" y="1706500"/>
            <a:ext cx="330079" cy="33422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47" name="Google Shape;5647;p65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648" name="Google Shape;5648;p65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65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65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65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65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65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65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5" name="Google Shape;5655;p65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656" name="Google Shape;5656;p65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65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65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65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0" name="Google Shape;5660;p65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661" name="Google Shape;5661;p65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65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65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65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65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65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65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8" name="Google Shape;5668;p65"/>
          <p:cNvSpPr/>
          <p:nvPr/>
        </p:nvSpPr>
        <p:spPr>
          <a:xfrm>
            <a:off x="2744635" y="1688450"/>
            <a:ext cx="331821" cy="33182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69" name="Google Shape;5669;p65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670" name="Google Shape;5670;p65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65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65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65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74" name="Google Shape;5674;p65"/>
          <p:cNvSpPr/>
          <p:nvPr/>
        </p:nvSpPr>
        <p:spPr>
          <a:xfrm>
            <a:off x="2743336" y="2504724"/>
            <a:ext cx="334419" cy="331517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75" name="Google Shape;5675;p65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676" name="Google Shape;5676;p65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65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8" name="Google Shape;5678;p65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679" name="Google Shape;5679;p65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65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65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65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65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4" name="Google Shape;5684;p65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685" name="Google Shape;5685;p65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65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65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65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65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65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65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92" name="Google Shape;5692;p65"/>
          <p:cNvSpPr/>
          <p:nvPr/>
        </p:nvSpPr>
        <p:spPr>
          <a:xfrm>
            <a:off x="6887812" y="1708462"/>
            <a:ext cx="291767" cy="33096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93" name="Google Shape;5693;p65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694" name="Google Shape;5694;p65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65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65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65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8" name="Google Shape;5698;p65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699" name="Google Shape;5699;p65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65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65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65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03" name="Google Shape;5703;p65"/>
          <p:cNvSpPr/>
          <p:nvPr/>
        </p:nvSpPr>
        <p:spPr>
          <a:xfrm>
            <a:off x="7730211" y="2131705"/>
            <a:ext cx="331821" cy="33182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04" name="Google Shape;5704;p65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705" name="Google Shape;5705;p65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65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65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8" name="Google Shape;5708;p65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709" name="Google Shape;5709;p65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65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65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65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3" name="Google Shape;5713;p65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714" name="Google Shape;5714;p65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65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65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65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65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9" name="Google Shape;5719;p65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720" name="Google Shape;5720;p65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65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65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3" name="Google Shape;5723;p65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724" name="Google Shape;5724;p65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65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65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65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65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65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65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65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65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65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4" name="Google Shape;5734;p65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735" name="Google Shape;5735;p65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65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65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65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9" name="Google Shape;5739;p65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740" name="Google Shape;5740;p65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65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65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65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65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5" name="Google Shape;5745;p65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746" name="Google Shape;5746;p65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65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65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65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0" name="Google Shape;5750;p65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751" name="Google Shape;5751;p65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65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3" name="Google Shape;5753;p65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5754" name="Google Shape;5754;p65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65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65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65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65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9" name="Google Shape;5759;p65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5760" name="Google Shape;5760;p65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65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65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65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65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65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65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65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65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65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0" name="Google Shape;5770;p65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5771" name="Google Shape;5771;p65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65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3" name="Google Shape;5773;p65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5774" name="Google Shape;5774;p65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65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65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7" name="Google Shape;5777;p65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5778" name="Google Shape;5778;p65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65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65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65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65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65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65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65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65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7" name="Google Shape;5787;p65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5788" name="Google Shape;5788;p65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65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65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1" name="Google Shape;5791;p65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5792" name="Google Shape;5792;p65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65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65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65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6" name="Google Shape;5796;p65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5797" name="Google Shape;5797;p65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65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65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65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65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2" name="Google Shape;5802;p65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5803" name="Google Shape;5803;p65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65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65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65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65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8" name="Google Shape;5808;p65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5809" name="Google Shape;5809;p65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65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1" name="Google Shape;5811;p65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5812" name="Google Shape;5812;p65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65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65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65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65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7" name="Google Shape;5817;p65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5818" name="Google Shape;5818;p65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65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65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65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65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65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65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65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65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7" name="Google Shape;5827;p65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5828" name="Google Shape;5828;p65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65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65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65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65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65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65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65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65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65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65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9" name="Google Shape;5839;p65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5840" name="Google Shape;5840;p65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65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65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65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4" name="Google Shape;5844;p65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5845" name="Google Shape;5845;p65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65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65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65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65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65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1" name="Google Shape;5851;p65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5852" name="Google Shape;5852;p65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65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65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65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65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65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8" name="Google Shape;5858;p65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5859" name="Google Shape;5859;p65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65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65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65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65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65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65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65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7" name="Google Shape;5867;p65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5868" name="Google Shape;5868;p65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65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65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65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65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65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4" name="Google Shape;5874;p65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5875" name="Google Shape;5875;p65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65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65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65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9" name="Google Shape;5879;p65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5880" name="Google Shape;5880;p65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65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65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65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65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65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65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65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65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65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0" name="Google Shape;5890;p65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5891" name="Google Shape;5891;p65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65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65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65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65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65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7" name="Google Shape;5897;p65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5898" name="Google Shape;5898;p65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65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65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65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65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65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65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5" name="Google Shape;5905;p65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5906" name="Google Shape;5906;p65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65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65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65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65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65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65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65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65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65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65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7" name="Google Shape;5917;p65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5918" name="Google Shape;5918;p65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65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65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65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65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65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65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5" name="Google Shape;5925;p65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5926" name="Google Shape;5926;p65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65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65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65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65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65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65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65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65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65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65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65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65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9" name="Google Shape;5939;p65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5940" name="Google Shape;5940;p65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65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65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65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65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5" name="Google Shape;5945;p65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5946" name="Google Shape;5946;p65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65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65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65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65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1" name="Google Shape;5951;p65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5952" name="Google Shape;5952;p65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65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65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5" name="Google Shape;5955;p65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5956" name="Google Shape;5956;p65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65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8" name="Google Shape;5958;p65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5959" name="Google Shape;5959;p65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65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65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65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65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65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5" name="Google Shape;5965;p65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5966" name="Google Shape;5966;p65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65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65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9" name="Google Shape;5969;p65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5970" name="Google Shape;5970;p65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65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65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65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4" name="Google Shape;5974;p65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5975" name="Google Shape;5975;p65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65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65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65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65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65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65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65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65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65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5" name="Google Shape;5985;p65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5986" name="Google Shape;5986;p65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65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65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65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65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65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2" name="Google Shape;5992;p65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5993" name="Google Shape;5993;p65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65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65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65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65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65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9" name="Google Shape;5999;p65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000" name="Google Shape;6000;p65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65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65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65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65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65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6" name="Google Shape;6006;p65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6007" name="Google Shape;6007;p65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65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65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65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1" name="Google Shape;6011;p65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6012" name="Google Shape;6012;p65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65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65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5" name="Google Shape;6015;p65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6016" name="Google Shape;6016;p65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65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65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65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65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65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2" name="Google Shape;6022;p65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6023" name="Google Shape;6023;p65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65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65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65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7" name="Google Shape;6027;p65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028" name="Google Shape;6028;p65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65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65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1" name="Google Shape;6031;p65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032" name="Google Shape;6032;p65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65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65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035" name="Google Shape;6035;p65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036" name="Google Shape;6036;p65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037" name="Google Shape;6037;p65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65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65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65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65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42" name="Google Shape;6042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0"/>
          <p:cNvPicPr preferRelativeResize="0"/>
          <p:nvPr/>
        </p:nvPicPr>
        <p:blipFill rotWithShape="1">
          <a:blip r:embed="rId3">
            <a:alphaModFix/>
          </a:blip>
          <a:srcRect b="0" l="43039" r="1275" t="6041"/>
          <a:stretch/>
        </p:blipFill>
        <p:spPr>
          <a:xfrm>
            <a:off x="4572000" y="0"/>
            <a:ext cx="4571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0"/>
          <p:cNvSpPr txBox="1"/>
          <p:nvPr>
            <p:ph type="ctrTitle"/>
          </p:nvPr>
        </p:nvSpPr>
        <p:spPr>
          <a:xfrm>
            <a:off x="1167450" y="1183650"/>
            <a:ext cx="4054500" cy="14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Agenda</a:t>
            </a:r>
            <a:endParaRPr b="1" sz="5500">
              <a:solidFill>
                <a:srgbClr val="00DEBA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1" name="Google Shape;181;p30"/>
          <p:cNvSpPr txBox="1"/>
          <p:nvPr>
            <p:ph idx="2" type="title"/>
          </p:nvPr>
        </p:nvSpPr>
        <p:spPr>
          <a:xfrm>
            <a:off x="728147" y="2495825"/>
            <a:ext cx="937800" cy="4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82" name="Google Shape;182;p30"/>
          <p:cNvSpPr txBox="1"/>
          <p:nvPr>
            <p:ph idx="3" type="title"/>
          </p:nvPr>
        </p:nvSpPr>
        <p:spPr>
          <a:xfrm>
            <a:off x="728147" y="3004523"/>
            <a:ext cx="937800" cy="4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183" name="Google Shape;183;p30"/>
          <p:cNvSpPr txBox="1"/>
          <p:nvPr>
            <p:ph idx="4" type="title"/>
          </p:nvPr>
        </p:nvSpPr>
        <p:spPr>
          <a:xfrm>
            <a:off x="728147" y="3484369"/>
            <a:ext cx="937800" cy="4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84" name="Google Shape;184;p30"/>
          <p:cNvSpPr txBox="1"/>
          <p:nvPr>
            <p:ph idx="5" type="title"/>
          </p:nvPr>
        </p:nvSpPr>
        <p:spPr>
          <a:xfrm>
            <a:off x="728147" y="3986452"/>
            <a:ext cx="937800" cy="4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185" name="Google Shape;185;p30"/>
          <p:cNvSpPr txBox="1"/>
          <p:nvPr>
            <p:ph idx="6" type="subTitle"/>
          </p:nvPr>
        </p:nvSpPr>
        <p:spPr>
          <a:xfrm>
            <a:off x="1665921" y="2942722"/>
            <a:ext cx="34461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Title of your second step</a:t>
            </a:r>
            <a:endParaRPr/>
          </a:p>
        </p:txBody>
      </p:sp>
      <p:sp>
        <p:nvSpPr>
          <p:cNvPr id="186" name="Google Shape;186;p30"/>
          <p:cNvSpPr txBox="1"/>
          <p:nvPr>
            <p:ph idx="7" type="subTitle"/>
          </p:nvPr>
        </p:nvSpPr>
        <p:spPr>
          <a:xfrm>
            <a:off x="1665921" y="3422568"/>
            <a:ext cx="34461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Title of your third step</a:t>
            </a:r>
            <a:endParaRPr/>
          </a:p>
        </p:txBody>
      </p:sp>
      <p:sp>
        <p:nvSpPr>
          <p:cNvPr id="187" name="Google Shape;187;p30"/>
          <p:cNvSpPr txBox="1"/>
          <p:nvPr>
            <p:ph idx="8" type="subTitle"/>
          </p:nvPr>
        </p:nvSpPr>
        <p:spPr>
          <a:xfrm>
            <a:off x="1665921" y="3924651"/>
            <a:ext cx="34461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Title of your fourth step</a:t>
            </a:r>
            <a:endParaRPr/>
          </a:p>
        </p:txBody>
      </p:sp>
      <p:sp>
        <p:nvSpPr>
          <p:cNvPr id="188" name="Google Shape;188;p30"/>
          <p:cNvSpPr txBox="1"/>
          <p:nvPr>
            <p:ph idx="1" type="subTitle"/>
          </p:nvPr>
        </p:nvSpPr>
        <p:spPr>
          <a:xfrm>
            <a:off x="1665921" y="2434025"/>
            <a:ext cx="34461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Title of your first step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046" name="Shape 6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7" name="Google Shape;6047;p6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I</a:t>
            </a:r>
            <a:r>
              <a:rPr lang="es"/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048" name="Google Shape;6048;p66"/>
          <p:cNvSpPr/>
          <p:nvPr/>
        </p:nvSpPr>
        <p:spPr>
          <a:xfrm>
            <a:off x="1179006" y="1683910"/>
            <a:ext cx="297772" cy="343672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9" name="Google Shape;6049;p66"/>
          <p:cNvSpPr/>
          <p:nvPr/>
        </p:nvSpPr>
        <p:spPr>
          <a:xfrm>
            <a:off x="1151710" y="2099169"/>
            <a:ext cx="352365" cy="311637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0" name="Google Shape;6050;p66"/>
          <p:cNvSpPr/>
          <p:nvPr/>
        </p:nvSpPr>
        <p:spPr>
          <a:xfrm>
            <a:off x="1159373" y="2477627"/>
            <a:ext cx="337038" cy="343537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51" name="Google Shape;6051;p66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052" name="Google Shape;6052;p66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66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66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66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6" name="Google Shape;6056;p66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057" name="Google Shape;6057;p66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66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59" name="Google Shape;6059;p66"/>
          <p:cNvSpPr/>
          <p:nvPr/>
        </p:nvSpPr>
        <p:spPr>
          <a:xfrm>
            <a:off x="3118588" y="2277702"/>
            <a:ext cx="0" cy="27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0" name="Google Shape;6060;p66"/>
          <p:cNvSpPr/>
          <p:nvPr/>
        </p:nvSpPr>
        <p:spPr>
          <a:xfrm>
            <a:off x="3150235" y="2503353"/>
            <a:ext cx="346380" cy="343564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1" name="Google Shape;6061;p66"/>
          <p:cNvSpPr/>
          <p:nvPr/>
        </p:nvSpPr>
        <p:spPr>
          <a:xfrm>
            <a:off x="5251993" y="1681364"/>
            <a:ext cx="213309" cy="342995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2" name="Google Shape;6062;p66"/>
          <p:cNvSpPr/>
          <p:nvPr/>
        </p:nvSpPr>
        <p:spPr>
          <a:xfrm>
            <a:off x="5207637" y="2076991"/>
            <a:ext cx="302023" cy="344918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3" name="Google Shape;6063;p66"/>
          <p:cNvSpPr/>
          <p:nvPr/>
        </p:nvSpPr>
        <p:spPr>
          <a:xfrm>
            <a:off x="5185478" y="2476192"/>
            <a:ext cx="342995" cy="344133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4" name="Google Shape;6064;p66"/>
          <p:cNvSpPr/>
          <p:nvPr/>
        </p:nvSpPr>
        <p:spPr>
          <a:xfrm>
            <a:off x="7226080" y="1681581"/>
            <a:ext cx="344701" cy="342562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5" name="Google Shape;6065;p66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066" name="Google Shape;6066;p66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66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66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9" name="Google Shape;6069;p66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070" name="Google Shape;6070;p66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66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2" name="Google Shape;6072;p66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073" name="Google Shape;6073;p66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66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66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66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66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78" name="Google Shape;6078;p66"/>
          <p:cNvSpPr/>
          <p:nvPr/>
        </p:nvSpPr>
        <p:spPr>
          <a:xfrm>
            <a:off x="3566893" y="1707387"/>
            <a:ext cx="345541" cy="343185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9" name="Google Shape;6079;p66"/>
          <p:cNvSpPr/>
          <p:nvPr/>
        </p:nvSpPr>
        <p:spPr>
          <a:xfrm>
            <a:off x="3558112" y="2135211"/>
            <a:ext cx="349819" cy="29265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0" name="Google Shape;6080;p66"/>
          <p:cNvSpPr/>
          <p:nvPr/>
        </p:nvSpPr>
        <p:spPr>
          <a:xfrm>
            <a:off x="3566880" y="2503353"/>
            <a:ext cx="345568" cy="342643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1" name="Google Shape;6081;p66"/>
          <p:cNvSpPr/>
          <p:nvPr/>
        </p:nvSpPr>
        <p:spPr>
          <a:xfrm>
            <a:off x="5641131" y="1681364"/>
            <a:ext cx="247457" cy="34128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2" name="Google Shape;6082;p66"/>
          <p:cNvSpPr/>
          <p:nvPr/>
        </p:nvSpPr>
        <p:spPr>
          <a:xfrm>
            <a:off x="5537185" y="2402239"/>
            <a:ext cx="27" cy="27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83" name="Google Shape;6083;p66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084" name="Google Shape;6084;p66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66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6" name="Google Shape;6086;p66"/>
          <p:cNvSpPr/>
          <p:nvPr/>
        </p:nvSpPr>
        <p:spPr>
          <a:xfrm>
            <a:off x="5589971" y="2504625"/>
            <a:ext cx="344674" cy="29265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7" name="Google Shape;6087;p66"/>
          <p:cNvSpPr/>
          <p:nvPr/>
        </p:nvSpPr>
        <p:spPr>
          <a:xfrm>
            <a:off x="7264898" y="2067188"/>
            <a:ext cx="267063" cy="345324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88" name="Google Shape;6088;p66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089" name="Google Shape;6089;p66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66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66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66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93" name="Google Shape;6093;p66"/>
          <p:cNvSpPr/>
          <p:nvPr/>
        </p:nvSpPr>
        <p:spPr>
          <a:xfrm>
            <a:off x="1956643" y="2080620"/>
            <a:ext cx="298638" cy="342995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4" name="Google Shape;6094;p66"/>
          <p:cNvSpPr/>
          <p:nvPr/>
        </p:nvSpPr>
        <p:spPr>
          <a:xfrm>
            <a:off x="1935918" y="2478467"/>
            <a:ext cx="340450" cy="342833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5" name="Google Shape;6095;p66"/>
          <p:cNvSpPr/>
          <p:nvPr/>
        </p:nvSpPr>
        <p:spPr>
          <a:xfrm>
            <a:off x="3971588" y="1715484"/>
            <a:ext cx="343862" cy="313126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6" name="Google Shape;6096;p66"/>
          <p:cNvSpPr/>
          <p:nvPr/>
        </p:nvSpPr>
        <p:spPr>
          <a:xfrm>
            <a:off x="3969029" y="2104503"/>
            <a:ext cx="348980" cy="343862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7" name="Google Shape;6097;p66"/>
          <p:cNvSpPr/>
          <p:nvPr/>
        </p:nvSpPr>
        <p:spPr>
          <a:xfrm>
            <a:off x="3969428" y="2502242"/>
            <a:ext cx="343862" cy="343835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8" name="Google Shape;6098;p66"/>
          <p:cNvSpPr/>
          <p:nvPr/>
        </p:nvSpPr>
        <p:spPr>
          <a:xfrm>
            <a:off x="5996142" y="1678575"/>
            <a:ext cx="344701" cy="345568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9" name="Google Shape;6099;p66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100" name="Google Shape;6100;p66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66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2" name="Google Shape;6102;p66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103" name="Google Shape;6103;p66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66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5" name="Google Shape;6105;p66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106" name="Google Shape;6106;p66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66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08" name="Google Shape;6108;p66"/>
          <p:cNvSpPr/>
          <p:nvPr/>
        </p:nvSpPr>
        <p:spPr>
          <a:xfrm>
            <a:off x="2340638" y="1683287"/>
            <a:ext cx="345541" cy="342779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09" name="Google Shape;6109;p66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110" name="Google Shape;6110;p66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66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12" name="Google Shape;6112;p66"/>
          <p:cNvSpPr/>
          <p:nvPr/>
        </p:nvSpPr>
        <p:spPr>
          <a:xfrm>
            <a:off x="2339352" y="2477627"/>
            <a:ext cx="348113" cy="34527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13" name="Google Shape;6113;p66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114" name="Google Shape;6114;p66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66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66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66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8" name="Google Shape;6118;p66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119" name="Google Shape;6119;p66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66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66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66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3" name="Google Shape;6123;p66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124" name="Google Shape;6124;p66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66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6" name="Google Shape;6126;p66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127" name="Google Shape;6127;p66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66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29" name="Google Shape;6129;p66"/>
          <p:cNvSpPr/>
          <p:nvPr/>
        </p:nvSpPr>
        <p:spPr>
          <a:xfrm>
            <a:off x="6402341" y="2077749"/>
            <a:ext cx="344701" cy="34416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0" name="Google Shape;6130;p66"/>
          <p:cNvSpPr/>
          <p:nvPr/>
        </p:nvSpPr>
        <p:spPr>
          <a:xfrm>
            <a:off x="6476011" y="2474757"/>
            <a:ext cx="202233" cy="344701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31" name="Google Shape;6131;p66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132" name="Google Shape;6132;p66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66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66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66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66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37" name="Google Shape;6137;p66"/>
          <p:cNvSpPr/>
          <p:nvPr/>
        </p:nvSpPr>
        <p:spPr>
          <a:xfrm>
            <a:off x="2740694" y="1681581"/>
            <a:ext cx="348113" cy="343835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38" name="Google Shape;6138;p66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139" name="Google Shape;6139;p66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66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1" name="Google Shape;6141;p66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142" name="Google Shape;6142;p66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66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66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5" name="Google Shape;6145;p66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146" name="Google Shape;6146;p66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66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8" name="Google Shape;6148;p66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149" name="Google Shape;6149;p66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66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51" name="Google Shape;6151;p66"/>
          <p:cNvSpPr/>
          <p:nvPr/>
        </p:nvSpPr>
        <p:spPr>
          <a:xfrm>
            <a:off x="4781825" y="2505086"/>
            <a:ext cx="342156" cy="343401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52" name="Google Shape;6152;p66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153" name="Google Shape;6153;p66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66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66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6" name="Google Shape;6156;p66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157" name="Google Shape;6157;p66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66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66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66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66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62" name="Google Shape;6162;p66"/>
          <p:cNvSpPr/>
          <p:nvPr/>
        </p:nvSpPr>
        <p:spPr>
          <a:xfrm>
            <a:off x="6800769" y="2473918"/>
            <a:ext cx="354938" cy="344701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3" name="Google Shape;6163;p66"/>
          <p:cNvSpPr/>
          <p:nvPr/>
        </p:nvSpPr>
        <p:spPr>
          <a:xfrm>
            <a:off x="7689189" y="2106209"/>
            <a:ext cx="247457" cy="343862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64" name="Google Shape;6164;p66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165" name="Google Shape;6165;p66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66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66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8" name="Google Shape;6168;p66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169" name="Google Shape;6169;p66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66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66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2" name="Google Shape;6172;p66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173" name="Google Shape;6173;p66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66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66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6" name="Google Shape;6176;p66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177" name="Google Shape;6177;p66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66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66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66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1" name="Google Shape;6181;p66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182" name="Google Shape;6182;p66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66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66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85" name="Google Shape;6185;p66"/>
          <p:cNvSpPr/>
          <p:nvPr/>
        </p:nvSpPr>
        <p:spPr>
          <a:xfrm>
            <a:off x="3150976" y="3880708"/>
            <a:ext cx="345541" cy="335305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86" name="Google Shape;6186;p66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187" name="Google Shape;6187;p66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66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9" name="Google Shape;6189;p66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190" name="Google Shape;6190;p66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66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92" name="Google Shape;6192;p66"/>
          <p:cNvSpPr/>
          <p:nvPr/>
        </p:nvSpPr>
        <p:spPr>
          <a:xfrm>
            <a:off x="5190130" y="3854252"/>
            <a:ext cx="337038" cy="34386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3" name="Google Shape;6193;p66"/>
          <p:cNvSpPr/>
          <p:nvPr/>
        </p:nvSpPr>
        <p:spPr>
          <a:xfrm>
            <a:off x="7226933" y="3048267"/>
            <a:ext cx="342995" cy="341723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94" name="Google Shape;6194;p66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195" name="Google Shape;6195;p66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66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66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66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9" name="Google Shape;6199;p66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200" name="Google Shape;6200;p66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66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02" name="Google Shape;6202;p66"/>
          <p:cNvSpPr/>
          <p:nvPr/>
        </p:nvSpPr>
        <p:spPr>
          <a:xfrm>
            <a:off x="1545460" y="3851706"/>
            <a:ext cx="344674" cy="342995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03" name="Google Shape;6203;p66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204" name="Google Shape;6204;p66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66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66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66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66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66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0" name="Google Shape;6210;p66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211" name="Google Shape;6211;p66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66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66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66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66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66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66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8" name="Google Shape;6218;p66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219" name="Google Shape;6219;p66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66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1" name="Google Shape;6221;p66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222" name="Google Shape;6222;p66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66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66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66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6" name="Google Shape;6226;p66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227" name="Google Shape;6227;p66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66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66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30" name="Google Shape;6230;p66"/>
          <p:cNvSpPr/>
          <p:nvPr/>
        </p:nvSpPr>
        <p:spPr>
          <a:xfrm>
            <a:off x="5593363" y="3908004"/>
            <a:ext cx="342995" cy="290108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31" name="Google Shape;6231;p66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232" name="Google Shape;6232;p66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66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34" name="Google Shape;6234;p66"/>
          <p:cNvSpPr/>
          <p:nvPr/>
        </p:nvSpPr>
        <p:spPr>
          <a:xfrm>
            <a:off x="1937024" y="3058286"/>
            <a:ext cx="337877" cy="342481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5" name="Google Shape;6235;p66"/>
          <p:cNvSpPr/>
          <p:nvPr/>
        </p:nvSpPr>
        <p:spPr>
          <a:xfrm>
            <a:off x="1960055" y="3454996"/>
            <a:ext cx="291814" cy="344701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36" name="Google Shape;6236;p66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237" name="Google Shape;6237;p66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66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9" name="Google Shape;6239;p66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240" name="Google Shape;6240;p66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66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66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66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4" name="Google Shape;6244;p66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245" name="Google Shape;6245;p66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66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66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8" name="Google Shape;6248;p66"/>
          <p:cNvSpPr/>
          <p:nvPr/>
        </p:nvSpPr>
        <p:spPr>
          <a:xfrm>
            <a:off x="3975433" y="3873803"/>
            <a:ext cx="336171" cy="344783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49" name="Google Shape;6249;p66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250" name="Google Shape;6250;p66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66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66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3" name="Google Shape;6253;p66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254" name="Google Shape;6254;p66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66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66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66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8" name="Google Shape;6258;p66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259" name="Google Shape;6259;p66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66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1" name="Google Shape;6261;p66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262" name="Google Shape;6262;p66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66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4" name="Google Shape;6264;p66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265" name="Google Shape;6265;p66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66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66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66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66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0" name="Google Shape;6270;p66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271" name="Google Shape;6271;p66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66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66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66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75" name="Google Shape;6275;p66"/>
          <p:cNvSpPr/>
          <p:nvPr/>
        </p:nvSpPr>
        <p:spPr>
          <a:xfrm>
            <a:off x="2341058" y="3853412"/>
            <a:ext cx="344701" cy="34237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6" name="Google Shape;6276;p66"/>
          <p:cNvSpPr/>
          <p:nvPr/>
        </p:nvSpPr>
        <p:spPr>
          <a:xfrm>
            <a:off x="4345433" y="3079625"/>
            <a:ext cx="406985" cy="34212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77" name="Google Shape;6277;p66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278" name="Google Shape;6278;p66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66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0" name="Google Shape;6280;p66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281" name="Google Shape;6281;p66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66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3" name="Google Shape;6283;p66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284" name="Google Shape;6284;p66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66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6" name="Google Shape;6286;p66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287" name="Google Shape;6287;p66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66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66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66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66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66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66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66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5" name="Google Shape;6295;p66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296" name="Google Shape;6296;p66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66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98" name="Google Shape;6298;p66"/>
          <p:cNvSpPr/>
          <p:nvPr/>
        </p:nvSpPr>
        <p:spPr>
          <a:xfrm>
            <a:off x="7635018" y="3054035"/>
            <a:ext cx="355804" cy="343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99" name="Google Shape;6299;p66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300" name="Google Shape;6300;p66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66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2" name="Google Shape;6302;p66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303" name="Google Shape;6303;p66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66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5" name="Google Shape;6305;p66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306" name="Google Shape;6306;p66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66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66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9" name="Google Shape;6309;p66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310" name="Google Shape;6310;p66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66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12" name="Google Shape;6312;p66"/>
          <p:cNvSpPr/>
          <p:nvPr/>
        </p:nvSpPr>
        <p:spPr>
          <a:xfrm>
            <a:off x="4809895" y="3478041"/>
            <a:ext cx="292654" cy="342995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13" name="Google Shape;6313;p66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314" name="Google Shape;6314;p66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66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66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7" name="Google Shape;6317;p66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318" name="Google Shape;6318;p66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66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0" name="Google Shape;6320;p66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321" name="Google Shape;6321;p66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66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3" name="Google Shape;6323;p66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324" name="Google Shape;6324;p66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66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66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27" name="Google Shape;6327;p66"/>
          <p:cNvSpPr/>
          <p:nvPr/>
        </p:nvSpPr>
        <p:spPr>
          <a:xfrm>
            <a:off x="7689623" y="3472923"/>
            <a:ext cx="246590" cy="34212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8" name="Google Shape;6328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332" name="Shape 6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3" name="Google Shape;6333;p6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334" name="Google Shape;6334;p67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335" name="Google Shape;6335;p67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67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7" name="Google Shape;6337;p67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338" name="Google Shape;6338;p67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67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67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1" name="Google Shape;6341;p67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342" name="Google Shape;6342;p67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67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67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67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67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7" name="Google Shape;6347;p67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348" name="Google Shape;6348;p67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67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67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67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2" name="Google Shape;6352;p67"/>
          <p:cNvSpPr/>
          <p:nvPr/>
        </p:nvSpPr>
        <p:spPr>
          <a:xfrm>
            <a:off x="3138320" y="2107301"/>
            <a:ext cx="334919" cy="336896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53" name="Google Shape;6353;p67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354" name="Google Shape;6354;p67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67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67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7" name="Google Shape;6357;p67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358" name="Google Shape;6358;p67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67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67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1" name="Google Shape;6361;p67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362" name="Google Shape;6362;p67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67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4" name="Google Shape;6364;p67"/>
          <p:cNvSpPr/>
          <p:nvPr/>
        </p:nvSpPr>
        <p:spPr>
          <a:xfrm>
            <a:off x="5239142" y="2503695"/>
            <a:ext cx="336724" cy="333114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5" name="Google Shape;6365;p67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366" name="Google Shape;6366;p67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67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67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9" name="Google Shape;6369;p67"/>
          <p:cNvSpPr/>
          <p:nvPr/>
        </p:nvSpPr>
        <p:spPr>
          <a:xfrm>
            <a:off x="1446666" y="2108290"/>
            <a:ext cx="336724" cy="334919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70" name="Google Shape;6370;p67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371" name="Google Shape;6371;p67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67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67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67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5" name="Google Shape;6375;p67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376" name="Google Shape;6376;p67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67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67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67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0" name="Google Shape;6380;p67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381" name="Google Shape;6381;p67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67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67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4" name="Google Shape;6384;p67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385" name="Google Shape;6385;p67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67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7" name="Google Shape;6387;p67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388" name="Google Shape;6388;p67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67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0" name="Google Shape;6390;p67"/>
          <p:cNvSpPr/>
          <p:nvPr/>
        </p:nvSpPr>
        <p:spPr>
          <a:xfrm>
            <a:off x="5686661" y="2108734"/>
            <a:ext cx="294318" cy="334031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91" name="Google Shape;6391;p67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392" name="Google Shape;6392;p67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67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4" name="Google Shape;6394;p67"/>
          <p:cNvSpPr/>
          <p:nvPr/>
        </p:nvSpPr>
        <p:spPr>
          <a:xfrm>
            <a:off x="7352389" y="2108275"/>
            <a:ext cx="336724" cy="33494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95" name="Google Shape;6395;p67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396" name="Google Shape;6396;p67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67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67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9" name="Google Shape;6399;p67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400" name="Google Shape;6400;p67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67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67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67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4" name="Google Shape;6404;p67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405" name="Google Shape;6405;p67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67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67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67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9" name="Google Shape;6409;p67"/>
          <p:cNvSpPr/>
          <p:nvPr/>
        </p:nvSpPr>
        <p:spPr>
          <a:xfrm>
            <a:off x="3984873" y="1681852"/>
            <a:ext cx="319561" cy="335607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10" name="Google Shape;6410;p67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411" name="Google Shape;6411;p67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67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67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4" name="Google Shape;6414;p67"/>
          <p:cNvSpPr/>
          <p:nvPr/>
        </p:nvSpPr>
        <p:spPr>
          <a:xfrm>
            <a:off x="3976291" y="2501876"/>
            <a:ext cx="336724" cy="336753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15" name="Google Shape;6415;p67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416" name="Google Shape;6416;p67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67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67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67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67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67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67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67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67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67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67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7" name="Google Shape;6427;p67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428" name="Google Shape;6428;p67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67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67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1" name="Google Shape;6431;p67"/>
          <p:cNvSpPr/>
          <p:nvPr/>
        </p:nvSpPr>
        <p:spPr>
          <a:xfrm>
            <a:off x="6085979" y="2501890"/>
            <a:ext cx="339446" cy="336724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2" name="Google Shape;6432;p67"/>
          <p:cNvSpPr/>
          <p:nvPr/>
        </p:nvSpPr>
        <p:spPr>
          <a:xfrm>
            <a:off x="7353292" y="2503237"/>
            <a:ext cx="334919" cy="334031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33" name="Google Shape;6433;p67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434" name="Google Shape;6434;p67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67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67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7" name="Google Shape;6437;p67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438" name="Google Shape;6438;p67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67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67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1" name="Google Shape;6441;p67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442" name="Google Shape;6442;p67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67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67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5" name="Google Shape;6445;p67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446" name="Google Shape;6446;p67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67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8" name="Google Shape;6448;p67"/>
          <p:cNvSpPr/>
          <p:nvPr/>
        </p:nvSpPr>
        <p:spPr>
          <a:xfrm>
            <a:off x="4401325" y="2108748"/>
            <a:ext cx="334919" cy="334002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9" name="Google Shape;6449;p67"/>
          <p:cNvSpPr/>
          <p:nvPr/>
        </p:nvSpPr>
        <p:spPr>
          <a:xfrm>
            <a:off x="4400867" y="2502778"/>
            <a:ext cx="335836" cy="33494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50" name="Google Shape;6450;p67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451" name="Google Shape;6451;p67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67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67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67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67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67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67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67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67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67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67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2" name="Google Shape;6462;p67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463" name="Google Shape;6463;p67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67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67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6" name="Google Shape;6466;p67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467" name="Google Shape;6467;p67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67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67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67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71" name="Google Shape;6471;p67"/>
          <p:cNvSpPr/>
          <p:nvPr/>
        </p:nvSpPr>
        <p:spPr>
          <a:xfrm>
            <a:off x="7777937" y="1683098"/>
            <a:ext cx="335836" cy="333114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72" name="Google Shape;6472;p67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473" name="Google Shape;6473;p67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67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5" name="Google Shape;6475;p67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476" name="Google Shape;6476;p67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67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67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67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67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1" name="Google Shape;6481;p67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482" name="Google Shape;6482;p67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67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67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67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6" name="Google Shape;6486;p67"/>
          <p:cNvSpPr/>
          <p:nvPr/>
        </p:nvSpPr>
        <p:spPr>
          <a:xfrm>
            <a:off x="4825013" y="1682196"/>
            <a:ext cx="334031" cy="334919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7" name="Google Shape;6487;p67"/>
          <p:cNvSpPr/>
          <p:nvPr/>
        </p:nvSpPr>
        <p:spPr>
          <a:xfrm>
            <a:off x="4825013" y="2108748"/>
            <a:ext cx="334031" cy="334002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8" name="Google Shape;6488;p67"/>
          <p:cNvSpPr/>
          <p:nvPr/>
        </p:nvSpPr>
        <p:spPr>
          <a:xfrm>
            <a:off x="4816446" y="250290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89" name="Google Shape;6489;p67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490" name="Google Shape;6490;p67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67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2" name="Google Shape;6492;p67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493" name="Google Shape;6493;p67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67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67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67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7" name="Google Shape;6497;p67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498" name="Google Shape;6498;p67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67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67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1" name="Google Shape;6501;p67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502" name="Google Shape;6502;p67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67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67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5" name="Google Shape;6505;p67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506" name="Google Shape;6506;p67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67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67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67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67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67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67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3" name="Google Shape;6513;p67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514" name="Google Shape;6514;p67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67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67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67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67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67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67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21" name="Google Shape;6521;p67"/>
          <p:cNvSpPr/>
          <p:nvPr/>
        </p:nvSpPr>
        <p:spPr>
          <a:xfrm>
            <a:off x="1024325" y="3885087"/>
            <a:ext cx="335836" cy="334031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22" name="Google Shape;6522;p67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523" name="Google Shape;6523;p67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67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67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67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67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8" name="Google Shape;6528;p67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529" name="Google Shape;6529;p67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67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67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67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67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4" name="Google Shape;6534;p67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535" name="Google Shape;6535;p67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67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67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8" name="Google Shape;6538;p67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539" name="Google Shape;6539;p67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67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67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67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3" name="Google Shape;6543;p67"/>
          <p:cNvSpPr/>
          <p:nvPr/>
        </p:nvSpPr>
        <p:spPr>
          <a:xfrm>
            <a:off x="5235975" y="3473306"/>
            <a:ext cx="343056" cy="335177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4" name="Google Shape;6544;p67"/>
          <p:cNvSpPr/>
          <p:nvPr/>
        </p:nvSpPr>
        <p:spPr>
          <a:xfrm>
            <a:off x="5240488" y="3884643"/>
            <a:ext cx="334031" cy="334919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45" name="Google Shape;6545;p67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546" name="Google Shape;6546;p67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67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67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67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67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1" name="Google Shape;6551;p67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552" name="Google Shape;6552;p67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67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67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67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67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67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67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9" name="Google Shape;6559;p67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560" name="Google Shape;6560;p67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67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67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3" name="Google Shape;6563;p67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564" name="Google Shape;6564;p67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67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67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67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67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67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67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67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2" name="Google Shape;6572;p67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573" name="Google Shape;6573;p67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67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67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67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67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67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67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0" name="Google Shape;6580;p67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581" name="Google Shape;6581;p67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67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3" name="Google Shape;6583;p67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584" name="Google Shape;6584;p67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67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67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67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67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67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67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67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67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67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4" name="Google Shape;6594;p67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595" name="Google Shape;6595;p67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67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67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67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9" name="Google Shape;6599;p67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600" name="Google Shape;6600;p67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67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67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67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67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67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67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7" name="Google Shape;6607;p67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608" name="Google Shape;6608;p67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67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67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1" name="Google Shape;6611;p67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612" name="Google Shape;6612;p67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67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67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67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67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67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8" name="Google Shape;6618;p67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619" name="Google Shape;6619;p67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67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67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67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3" name="Google Shape;6623;p67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624" name="Google Shape;6624;p67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67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6" name="Google Shape;6626;p67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627" name="Google Shape;6627;p67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67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9" name="Google Shape;6629;p67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630" name="Google Shape;6630;p67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67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67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67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67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67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67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7" name="Google Shape;6637;p67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638" name="Google Shape;6638;p67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67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67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67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67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3" name="Google Shape;6643;p67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644" name="Google Shape;6644;p67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67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67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67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8" name="Google Shape;6648;p67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649" name="Google Shape;6649;p67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67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67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67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3" name="Google Shape;6653;p67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654" name="Google Shape;6654;p67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67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67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67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8" name="Google Shape;6658;p67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659" name="Google Shape;6659;p67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67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1" name="Google Shape;6661;p67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662" name="Google Shape;6662;p67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67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67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67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67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7" name="Google Shape;6667;p67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668" name="Google Shape;6668;p67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67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67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67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67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67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67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5" name="Google Shape;6675;p67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676" name="Google Shape;6676;p67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67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67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79" name="Google Shape;6679;p67"/>
          <p:cNvSpPr/>
          <p:nvPr/>
        </p:nvSpPr>
        <p:spPr>
          <a:xfrm>
            <a:off x="2293583" y="3885101"/>
            <a:ext cx="334031" cy="334002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80" name="Google Shape;6680;p67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681" name="Google Shape;6681;p67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67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67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67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67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6" name="Google Shape;6686;p67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687" name="Google Shape;6687;p67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67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67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67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67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2" name="Google Shape;6692;p67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693" name="Google Shape;6693;p67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67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67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67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67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67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67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67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67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2" name="Google Shape;6702;p67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703" name="Google Shape;6703;p67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67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67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67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67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67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67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67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1" name="Google Shape;6711;p67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712" name="Google Shape;6712;p67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67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67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67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6" name="Google Shape;6716;p67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717" name="Google Shape;6717;p67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67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9" name="Google Shape;6719;p67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720" name="Google Shape;6720;p67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67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67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67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67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67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6" name="Google Shape;6726;p67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727" name="Google Shape;6727;p67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67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67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67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1" name="Google Shape;6731;p67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732" name="Google Shape;6732;p67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67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67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5" name="Google Shape;6735;p67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736" name="Google Shape;6736;p67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67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67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67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67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67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67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3" name="Google Shape;6743;p67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744" name="Google Shape;6744;p67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67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6" name="Google Shape;6746;p67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747" name="Google Shape;6747;p67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67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9" name="Google Shape;6749;p67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750" name="Google Shape;6750;p67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67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2" name="Google Shape;6752;p67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753" name="Google Shape;6753;p67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67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67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67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67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67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67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0" name="Google Shape;6760;p67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6761" name="Google Shape;6761;p67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67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3" name="Google Shape;6763;p67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6764" name="Google Shape;6764;p67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67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6" name="Google Shape;6766;p67"/>
          <p:cNvSpPr/>
          <p:nvPr/>
        </p:nvSpPr>
        <p:spPr>
          <a:xfrm>
            <a:off x="7778396" y="3473879"/>
            <a:ext cx="334919" cy="334031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67" name="Google Shape;6767;p67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6768" name="Google Shape;6768;p67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67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67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6771" name="Google Shape;6771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775" name="Shape 6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6" name="Google Shape;6776;p6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777" name="Google Shape;6777;p68"/>
          <p:cNvSpPr/>
          <p:nvPr/>
        </p:nvSpPr>
        <p:spPr>
          <a:xfrm>
            <a:off x="1023243" y="1707705"/>
            <a:ext cx="334010" cy="297513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78" name="Google Shape;6778;p68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6779" name="Google Shape;6779;p68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68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1" name="Google Shape;6781;p68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6782" name="Google Shape;6782;p68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68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68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5" name="Google Shape;6785;p68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6786" name="Google Shape;6786;p68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68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68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68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68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1" name="Google Shape;6791;p68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6792" name="Google Shape;6792;p68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68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68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68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68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7" name="Google Shape;6797;p68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6798" name="Google Shape;6798;p68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68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68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68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68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68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68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68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68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68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68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68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0" name="Google Shape;6810;p68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6811" name="Google Shape;6811;p68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68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3" name="Google Shape;6813;p68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6814" name="Google Shape;6814;p68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68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68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68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18" name="Google Shape;6818;p68"/>
          <p:cNvSpPr/>
          <p:nvPr/>
        </p:nvSpPr>
        <p:spPr>
          <a:xfrm>
            <a:off x="5270019" y="2529305"/>
            <a:ext cx="274332" cy="334915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19" name="Google Shape;6819;p68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6820" name="Google Shape;6820;p68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68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68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68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68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68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26" name="Google Shape;6826;p68"/>
          <p:cNvSpPr/>
          <p:nvPr/>
        </p:nvSpPr>
        <p:spPr>
          <a:xfrm>
            <a:off x="1457848" y="1689004"/>
            <a:ext cx="297513" cy="334915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7" name="Google Shape;6827;p68"/>
          <p:cNvSpPr/>
          <p:nvPr/>
        </p:nvSpPr>
        <p:spPr>
          <a:xfrm>
            <a:off x="1437367" y="2112159"/>
            <a:ext cx="338477" cy="334689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28" name="Google Shape;6828;p68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6829" name="Google Shape;6829;p68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68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68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68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68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4" name="Google Shape;6834;p68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6835" name="Google Shape;6835;p68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68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68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68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68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68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68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68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3" name="Google Shape;6843;p68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6844" name="Google Shape;6844;p68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68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6" name="Google Shape;6846;p68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6847" name="Google Shape;6847;p68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68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68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0" name="Google Shape;6850;p68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6851" name="Google Shape;6851;p68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68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3" name="Google Shape;6853;p68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6854" name="Google Shape;6854;p68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68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68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68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68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68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68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1" name="Google Shape;6861;p68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6862" name="Google Shape;6862;p68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68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4" name="Google Shape;6864;p68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6865" name="Google Shape;6865;p68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68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68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8" name="Google Shape;6868;p68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6869" name="Google Shape;6869;p68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68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1" name="Google Shape;6871;p68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6872" name="Google Shape;6872;p68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68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68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75" name="Google Shape;6875;p68"/>
          <p:cNvSpPr/>
          <p:nvPr/>
        </p:nvSpPr>
        <p:spPr>
          <a:xfrm>
            <a:off x="1862126" y="2535765"/>
            <a:ext cx="335819" cy="321995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6" name="Google Shape;6876;p68"/>
          <p:cNvSpPr/>
          <p:nvPr/>
        </p:nvSpPr>
        <p:spPr>
          <a:xfrm>
            <a:off x="3971900" y="1689004"/>
            <a:ext cx="334915" cy="334915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77" name="Google Shape;6877;p68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6878" name="Google Shape;6878;p68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68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68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68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68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68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84" name="Google Shape;6884;p68"/>
          <p:cNvSpPr/>
          <p:nvPr/>
        </p:nvSpPr>
        <p:spPr>
          <a:xfrm>
            <a:off x="3969681" y="2529419"/>
            <a:ext cx="339353" cy="334689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85" name="Google Shape;6885;p68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6886" name="Google Shape;6886;p68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68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68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9" name="Google Shape;6889;p68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6890" name="Google Shape;6890;p68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68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92" name="Google Shape;6892;p68"/>
          <p:cNvSpPr/>
          <p:nvPr/>
        </p:nvSpPr>
        <p:spPr>
          <a:xfrm>
            <a:off x="6078108" y="2530083"/>
            <a:ext cx="352725" cy="33336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93" name="Google Shape;6893;p68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6894" name="Google Shape;6894;p68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68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68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7" name="Google Shape;6897;p68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6898" name="Google Shape;6898;p68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68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00" name="Google Shape;6900;p68"/>
          <p:cNvSpPr/>
          <p:nvPr/>
        </p:nvSpPr>
        <p:spPr>
          <a:xfrm>
            <a:off x="2325643" y="2112470"/>
            <a:ext cx="257427" cy="334067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1" name="Google Shape;6901;p68"/>
          <p:cNvSpPr/>
          <p:nvPr/>
        </p:nvSpPr>
        <p:spPr>
          <a:xfrm>
            <a:off x="2286461" y="2529305"/>
            <a:ext cx="335791" cy="334915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2" name="Google Shape;6902;p68"/>
          <p:cNvSpPr/>
          <p:nvPr/>
        </p:nvSpPr>
        <p:spPr>
          <a:xfrm>
            <a:off x="4415734" y="1689895"/>
            <a:ext cx="304638" cy="333134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03" name="Google Shape;6903;p68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6904" name="Google Shape;6904;p68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68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06" name="Google Shape;6906;p68"/>
          <p:cNvSpPr/>
          <p:nvPr/>
        </p:nvSpPr>
        <p:spPr>
          <a:xfrm>
            <a:off x="4400157" y="2529687"/>
            <a:ext cx="335791" cy="334151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07" name="Google Shape;6907;p68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6908" name="Google Shape;6908;p68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68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10" name="Google Shape;6910;p68"/>
          <p:cNvSpPr/>
          <p:nvPr/>
        </p:nvSpPr>
        <p:spPr>
          <a:xfrm>
            <a:off x="6513129" y="2111607"/>
            <a:ext cx="334010" cy="335791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1" name="Google Shape;6911;p68"/>
          <p:cNvSpPr/>
          <p:nvPr/>
        </p:nvSpPr>
        <p:spPr>
          <a:xfrm>
            <a:off x="6510896" y="2539991"/>
            <a:ext cx="338477" cy="313543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2" name="Google Shape;6912;p68"/>
          <p:cNvSpPr/>
          <p:nvPr/>
        </p:nvSpPr>
        <p:spPr>
          <a:xfrm>
            <a:off x="7778709" y="1689004"/>
            <a:ext cx="336696" cy="334915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13" name="Google Shape;6913;p68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6914" name="Google Shape;6914;p68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68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68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7" name="Google Shape;6917;p68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6918" name="Google Shape;6918;p68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68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0" name="Google Shape;6920;p68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6921" name="Google Shape;6921;p68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68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23" name="Google Shape;6923;p68"/>
          <p:cNvSpPr/>
          <p:nvPr/>
        </p:nvSpPr>
        <p:spPr>
          <a:xfrm>
            <a:off x="4817871" y="1689457"/>
            <a:ext cx="334010" cy="33401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24" name="Google Shape;6924;p68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6925" name="Google Shape;6925;p68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68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68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68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68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68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68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68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68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34" name="Google Shape;6934;p68"/>
          <p:cNvSpPr/>
          <p:nvPr/>
        </p:nvSpPr>
        <p:spPr>
          <a:xfrm>
            <a:off x="4816090" y="2572063"/>
            <a:ext cx="337572" cy="249398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35" name="Google Shape;6935;p68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6936" name="Google Shape;6936;p68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68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68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68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0" name="Google Shape;6940;p68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6941" name="Google Shape;6941;p68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68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3" name="Google Shape;6943;p68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6944" name="Google Shape;6944;p68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68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46" name="Google Shape;6946;p68"/>
          <p:cNvSpPr/>
          <p:nvPr/>
        </p:nvSpPr>
        <p:spPr>
          <a:xfrm>
            <a:off x="7779599" y="2112498"/>
            <a:ext cx="334915" cy="33401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47" name="Google Shape;6947;p68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6948" name="Google Shape;6948;p68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68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68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1" name="Google Shape;6951;p68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6952" name="Google Shape;6952;p68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68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68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68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68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68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8" name="Google Shape;6958;p68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6959" name="Google Shape;6959;p68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68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1" name="Google Shape;6961;p68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6962" name="Google Shape;6962;p68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68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4" name="Google Shape;6964;p68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6965" name="Google Shape;6965;p68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68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68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68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68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0" name="Google Shape;6970;p68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6971" name="Google Shape;6971;p68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68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68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68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75" name="Google Shape;6975;p68"/>
          <p:cNvSpPr/>
          <p:nvPr/>
        </p:nvSpPr>
        <p:spPr>
          <a:xfrm>
            <a:off x="5239728" y="3037749"/>
            <a:ext cx="334915" cy="33401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76" name="Google Shape;6976;p68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6977" name="Google Shape;6977;p68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68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68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68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1" name="Google Shape;6981;p68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6982" name="Google Shape;6982;p68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68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68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5" name="Google Shape;6985;p68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6986" name="Google Shape;6986;p68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68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68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9" name="Google Shape;6989;p68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6990" name="Google Shape;6990;p68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68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68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68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68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68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68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68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68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99" name="Google Shape;6999;p68"/>
          <p:cNvSpPr/>
          <p:nvPr/>
        </p:nvSpPr>
        <p:spPr>
          <a:xfrm>
            <a:off x="1439162" y="3450769"/>
            <a:ext cx="334886" cy="332908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00" name="Google Shape;7000;p68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001" name="Google Shape;7001;p68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68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68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4" name="Google Shape;7004;p68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7005" name="Google Shape;7005;p68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68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7" name="Google Shape;7007;p68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7008" name="Google Shape;7008;p68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68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10" name="Google Shape;7010;p68"/>
          <p:cNvSpPr/>
          <p:nvPr/>
        </p:nvSpPr>
        <p:spPr>
          <a:xfrm>
            <a:off x="3584025" y="3883959"/>
            <a:ext cx="274332" cy="334915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11" name="Google Shape;7011;p68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7012" name="Google Shape;7012;p68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68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4" name="Google Shape;7014;p68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7015" name="Google Shape;7015;p68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68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7" name="Google Shape;7017;p68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7018" name="Google Shape;7018;p68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68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0" name="Google Shape;7020;p68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7021" name="Google Shape;7021;p68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68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3" name="Google Shape;7023;p68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7024" name="Google Shape;7024;p68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68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68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68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8" name="Google Shape;7028;p68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029" name="Google Shape;7029;p68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68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1" name="Google Shape;7031;p68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032" name="Google Shape;7032;p68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68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4" name="Google Shape;7034;p68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035" name="Google Shape;7035;p68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68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68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68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68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0" name="Google Shape;7040;p68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041" name="Google Shape;7041;p68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68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68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68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68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68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68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68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9" name="Google Shape;7049;p68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050" name="Google Shape;7050;p68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68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68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3" name="Google Shape;7053;p68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054" name="Google Shape;7054;p68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68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68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68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8" name="Google Shape;7058;p68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059" name="Google Shape;7059;p68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68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1" name="Google Shape;7061;p68"/>
          <p:cNvSpPr/>
          <p:nvPr/>
        </p:nvSpPr>
        <p:spPr>
          <a:xfrm>
            <a:off x="6076327" y="3887945"/>
            <a:ext cx="356287" cy="326943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62" name="Google Shape;7062;p68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063" name="Google Shape;7063;p68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68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68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68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7" name="Google Shape;7067;p68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068" name="Google Shape;7068;p68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68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68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68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2" name="Google Shape;7072;p68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073" name="Google Shape;7073;p68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68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68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6" name="Google Shape;7076;p68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077" name="Google Shape;7077;p68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68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9" name="Google Shape;7079;p68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080" name="Google Shape;7080;p68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68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68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3" name="Google Shape;7083;p68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084" name="Google Shape;7084;p68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68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6" name="Google Shape;7086;p68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087" name="Google Shape;7087;p68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68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9" name="Google Shape;7089;p68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090" name="Google Shape;7090;p68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68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68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68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4" name="Google Shape;7094;p68"/>
          <p:cNvSpPr/>
          <p:nvPr/>
        </p:nvSpPr>
        <p:spPr>
          <a:xfrm>
            <a:off x="6510896" y="3449270"/>
            <a:ext cx="338477" cy="335904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5" name="Google Shape;7095;p68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096" name="Google Shape;7096;p68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68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68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9" name="Google Shape;7099;p68"/>
          <p:cNvSpPr/>
          <p:nvPr/>
        </p:nvSpPr>
        <p:spPr>
          <a:xfrm>
            <a:off x="7780052" y="3038187"/>
            <a:ext cx="334010" cy="333134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0" name="Google Shape;7100;p68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101" name="Google Shape;7101;p68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68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68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04" name="Google Shape;7104;p68"/>
          <p:cNvSpPr/>
          <p:nvPr/>
        </p:nvSpPr>
        <p:spPr>
          <a:xfrm>
            <a:off x="2729030" y="3450203"/>
            <a:ext cx="293923" cy="334038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5" name="Google Shape;7105;p68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106" name="Google Shape;7106;p68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68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68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9" name="Google Shape;7109;p68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110" name="Google Shape;7110;p68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68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68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3" name="Google Shape;7113;p68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114" name="Google Shape;7114;p68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68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68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68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68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19" name="Google Shape;7119;p68"/>
          <p:cNvSpPr/>
          <p:nvPr/>
        </p:nvSpPr>
        <p:spPr>
          <a:xfrm>
            <a:off x="4817419" y="3936625"/>
            <a:ext cx="334915" cy="22958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0" name="Google Shape;7120;p68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121" name="Google Shape;7121;p68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68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68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4" name="Google Shape;7124;p68"/>
          <p:cNvSpPr/>
          <p:nvPr/>
        </p:nvSpPr>
        <p:spPr>
          <a:xfrm>
            <a:off x="6976180" y="3450203"/>
            <a:ext cx="255646" cy="334038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5" name="Google Shape;7125;p68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126" name="Google Shape;7126;p68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68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68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68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68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68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68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68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68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68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68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7" name="Google Shape;7137;p68"/>
          <p:cNvSpPr/>
          <p:nvPr/>
        </p:nvSpPr>
        <p:spPr>
          <a:xfrm>
            <a:off x="7779147" y="3449327"/>
            <a:ext cx="335819" cy="335791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8" name="Google Shape;7138;p6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142" name="Shape 7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3" name="Google Shape;7143;p6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144" name="Google Shape;7144;p69"/>
          <p:cNvSpPr/>
          <p:nvPr/>
        </p:nvSpPr>
        <p:spPr>
          <a:xfrm>
            <a:off x="1072928" y="1676467"/>
            <a:ext cx="259238" cy="34009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5" name="Google Shape;7145;p69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146" name="Google Shape;7146;p69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69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69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9" name="Google Shape;7149;p69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150" name="Google Shape;7150;p69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69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69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69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69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69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69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69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69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69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69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69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2" name="Google Shape;7162;p69"/>
          <p:cNvSpPr/>
          <p:nvPr/>
        </p:nvSpPr>
        <p:spPr>
          <a:xfrm>
            <a:off x="3128634" y="1677457"/>
            <a:ext cx="339198" cy="33811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3" name="Google Shape;7163;p69"/>
          <p:cNvSpPr/>
          <p:nvPr/>
        </p:nvSpPr>
        <p:spPr>
          <a:xfrm>
            <a:off x="3128202" y="2096604"/>
            <a:ext cx="340063" cy="34095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4" name="Google Shape;7164;p69"/>
          <p:cNvSpPr/>
          <p:nvPr/>
        </p:nvSpPr>
        <p:spPr>
          <a:xfrm>
            <a:off x="3122485" y="2510800"/>
            <a:ext cx="351498" cy="340063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5" name="Google Shape;7165;p69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166" name="Google Shape;7166;p69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69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69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69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0" name="Google Shape;7170;p69"/>
          <p:cNvSpPr/>
          <p:nvPr/>
        </p:nvSpPr>
        <p:spPr>
          <a:xfrm>
            <a:off x="5221706" y="2096618"/>
            <a:ext cx="340063" cy="340927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1" name="Google Shape;7171;p69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172" name="Google Shape;7172;p69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69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69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69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69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7" name="Google Shape;7177;p69"/>
          <p:cNvSpPr/>
          <p:nvPr/>
        </p:nvSpPr>
        <p:spPr>
          <a:xfrm>
            <a:off x="7360389" y="1677346"/>
            <a:ext cx="258345" cy="338334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8" name="Google Shape;7178;p69"/>
          <p:cNvSpPr/>
          <p:nvPr/>
        </p:nvSpPr>
        <p:spPr>
          <a:xfrm>
            <a:off x="1451210" y="1676467"/>
            <a:ext cx="338334" cy="34009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9" name="Google Shape;7179;p69"/>
          <p:cNvSpPr/>
          <p:nvPr/>
        </p:nvSpPr>
        <p:spPr>
          <a:xfrm>
            <a:off x="1451210" y="2097148"/>
            <a:ext cx="338334" cy="339868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80" name="Google Shape;7180;p69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181" name="Google Shape;7181;p69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69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3" name="Google Shape;7183;p69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184" name="Google Shape;7184;p69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69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69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69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8" name="Google Shape;7188;p69"/>
          <p:cNvSpPr/>
          <p:nvPr/>
        </p:nvSpPr>
        <p:spPr>
          <a:xfrm>
            <a:off x="3540734" y="2511232"/>
            <a:ext cx="339198" cy="339198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9" name="Google Shape;7189;p69"/>
          <p:cNvSpPr/>
          <p:nvPr/>
        </p:nvSpPr>
        <p:spPr>
          <a:xfrm>
            <a:off x="5668006" y="1676481"/>
            <a:ext cx="297893" cy="340063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90" name="Google Shape;7190;p69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191" name="Google Shape;7191;p69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69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69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94" name="Google Shape;7194;p69"/>
          <p:cNvSpPr/>
          <p:nvPr/>
        </p:nvSpPr>
        <p:spPr>
          <a:xfrm>
            <a:off x="5648678" y="2512543"/>
            <a:ext cx="336549" cy="336577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95" name="Google Shape;7195;p69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196" name="Google Shape;7196;p69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69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69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99" name="Google Shape;7199;p69"/>
          <p:cNvSpPr/>
          <p:nvPr/>
        </p:nvSpPr>
        <p:spPr>
          <a:xfrm>
            <a:off x="1873789" y="1675812"/>
            <a:ext cx="342684" cy="341401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0" name="Google Shape;7200;p69"/>
          <p:cNvSpPr/>
          <p:nvPr/>
        </p:nvSpPr>
        <p:spPr>
          <a:xfrm>
            <a:off x="1875100" y="2138148"/>
            <a:ext cx="340063" cy="257871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01" name="Google Shape;7201;p69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202" name="Google Shape;7202;p69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69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4" name="Google Shape;7204;p69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205" name="Google Shape;7205;p69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69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7" name="Google Shape;7207;p69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208" name="Google Shape;7208;p69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69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0" name="Google Shape;7210;p69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211" name="Google Shape;7211;p69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69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69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69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69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69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69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69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69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0" name="Google Shape;7220;p69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221" name="Google Shape;7221;p69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69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69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4" name="Google Shape;7224;p69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225" name="Google Shape;7225;p69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69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69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69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69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69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69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69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3" name="Google Shape;7233;p69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234" name="Google Shape;7234;p69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69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69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69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69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69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69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1" name="Google Shape;7241;p69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242" name="Google Shape;7242;p69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69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4" name="Google Shape;7244;p69"/>
          <p:cNvSpPr/>
          <p:nvPr/>
        </p:nvSpPr>
        <p:spPr>
          <a:xfrm>
            <a:off x="2292485" y="2097706"/>
            <a:ext cx="339198" cy="338752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45" name="Google Shape;7245;p69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246" name="Google Shape;7246;p69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69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69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69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69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69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69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3" name="Google Shape;7253;p69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254" name="Google Shape;7254;p69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69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69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7" name="Google Shape;7257;p69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258" name="Google Shape;7258;p69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69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69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61" name="Google Shape;7261;p69"/>
          <p:cNvSpPr/>
          <p:nvPr/>
        </p:nvSpPr>
        <p:spPr>
          <a:xfrm>
            <a:off x="6482095" y="1676035"/>
            <a:ext cx="338334" cy="34095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2" name="Google Shape;7262;p69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263" name="Google Shape;7263;p69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69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69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6" name="Google Shape;7266;p69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267" name="Google Shape;7267;p69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69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69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0" name="Google Shape;7270;p69"/>
          <p:cNvSpPr/>
          <p:nvPr/>
        </p:nvSpPr>
        <p:spPr>
          <a:xfrm>
            <a:off x="7738672" y="1677792"/>
            <a:ext cx="338306" cy="337441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1" name="Google Shape;7271;p69"/>
          <p:cNvSpPr/>
          <p:nvPr/>
        </p:nvSpPr>
        <p:spPr>
          <a:xfrm>
            <a:off x="2703720" y="1689325"/>
            <a:ext cx="340955" cy="31437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72" name="Google Shape;7272;p69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273" name="Google Shape;7273;p69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69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69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69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69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8" name="Google Shape;7278;p69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279" name="Google Shape;7279;p69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69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69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69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69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69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5" name="Google Shape;7285;p69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286" name="Google Shape;7286;p69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69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69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9" name="Google Shape;7289;p69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290" name="Google Shape;7290;p69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69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2" name="Google Shape;7292;p69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293" name="Google Shape;7293;p69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69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69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6" name="Google Shape;7296;p69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297" name="Google Shape;7297;p69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69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69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69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69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02" name="Google Shape;7302;p69"/>
          <p:cNvSpPr/>
          <p:nvPr/>
        </p:nvSpPr>
        <p:spPr>
          <a:xfrm>
            <a:off x="6898616" y="2096618"/>
            <a:ext cx="340955" cy="340927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3" name="Google Shape;7303;p69"/>
          <p:cNvSpPr/>
          <p:nvPr/>
        </p:nvSpPr>
        <p:spPr>
          <a:xfrm>
            <a:off x="6928487" y="2510465"/>
            <a:ext cx="281215" cy="340732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4" name="Google Shape;7304;p69"/>
          <p:cNvSpPr/>
          <p:nvPr/>
        </p:nvSpPr>
        <p:spPr>
          <a:xfrm>
            <a:off x="7737361" y="2098138"/>
            <a:ext cx="340927" cy="337887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5" name="Google Shape;7305;p69"/>
          <p:cNvSpPr/>
          <p:nvPr/>
        </p:nvSpPr>
        <p:spPr>
          <a:xfrm>
            <a:off x="1072928" y="3036728"/>
            <a:ext cx="259238" cy="337441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06" name="Google Shape;7306;p69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307" name="Google Shape;7307;p69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69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69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69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1" name="Google Shape;7311;p69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312" name="Google Shape;7312;p69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69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69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69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69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69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69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69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69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69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69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69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4" name="Google Shape;7324;p69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325" name="Google Shape;7325;p69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69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69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69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69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69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69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69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69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4" name="Google Shape;7334;p69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335" name="Google Shape;7335;p69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69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69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8" name="Google Shape;7338;p69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339" name="Google Shape;7339;p69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69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69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69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69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69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5" name="Google Shape;7345;p69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346" name="Google Shape;7346;p69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69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69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69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69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1" name="Google Shape;7351;p69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352" name="Google Shape;7352;p69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69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69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69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69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69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69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9" name="Google Shape;7359;p69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360" name="Google Shape;7360;p69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69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69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69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69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69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6" name="Google Shape;7366;p69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367" name="Google Shape;7367;p69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69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69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69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69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69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69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69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69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6" name="Google Shape;7376;p69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377" name="Google Shape;7377;p69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69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69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0" name="Google Shape;7380;p69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381" name="Google Shape;7381;p69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69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69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69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5" name="Google Shape;7385;p69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386" name="Google Shape;7386;p69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69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8" name="Google Shape;7388;p69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389" name="Google Shape;7389;p69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69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69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69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3" name="Google Shape;7393;p69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394" name="Google Shape;7394;p69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69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69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69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8" name="Google Shape;7398;p69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399" name="Google Shape;7399;p69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69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69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69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69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69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69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69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69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8" name="Google Shape;7408;p69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409" name="Google Shape;7409;p69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69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1" name="Google Shape;7411;p69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412" name="Google Shape;7412;p69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69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69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69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69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69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69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9" name="Google Shape;7419;p69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420" name="Google Shape;7420;p69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69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69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69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69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69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69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69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69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69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69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69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69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69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69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69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69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7" name="Google Shape;7437;p69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438" name="Google Shape;7438;p69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69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69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69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69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69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4" name="Google Shape;7444;p69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445" name="Google Shape;7445;p69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69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7" name="Google Shape;7447;p69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448" name="Google Shape;7448;p69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69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69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69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69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69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69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5" name="Google Shape;7455;p69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456" name="Google Shape;7456;p69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69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69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69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69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69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2" name="Google Shape;7462;p69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463" name="Google Shape;7463;p69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69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69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69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69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8" name="Google Shape;7468;p69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469" name="Google Shape;7469;p69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69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69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69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69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69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69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6" name="Google Shape;7476;p69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477" name="Google Shape;7477;p69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69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69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69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1" name="Google Shape;7481;p69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482" name="Google Shape;7482;p69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69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69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5" name="Google Shape;7485;p69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486" name="Google Shape;7486;p69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69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69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9" name="Google Shape;7489;p69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490" name="Google Shape;7490;p69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69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69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69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69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69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69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69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69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9" name="Google Shape;7499;p69"/>
          <p:cNvSpPr/>
          <p:nvPr/>
        </p:nvSpPr>
        <p:spPr>
          <a:xfrm>
            <a:off x="7318651" y="3871339"/>
            <a:ext cx="341820" cy="340063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00" name="Google Shape;7500;p69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501" name="Google Shape;7501;p69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69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69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69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69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69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69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8" name="Google Shape;7508;p69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509" name="Google Shape;7509;p69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69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69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69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69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69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5" name="Google Shape;7515;p69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516" name="Google Shape;7516;p69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69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69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69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69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69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69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69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4" name="Google Shape;7524;p69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525" name="Google Shape;7525;p69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69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69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69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69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0" name="Google Shape;7530;p69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531" name="Google Shape;7531;p69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69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69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69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69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69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7" name="Google Shape;7537;p69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538" name="Google Shape;7538;p69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69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69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1" name="Google Shape;7541;p69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542" name="Google Shape;7542;p69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69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69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69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69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69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69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9" name="Google Shape;7549;p69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550" name="Google Shape;7550;p69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69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69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69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69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69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69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7" name="Google Shape;7557;p69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558" name="Google Shape;7558;p69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69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69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69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69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69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69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5" name="Google Shape;7565;p69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566" name="Google Shape;7566;p69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69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69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69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69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1" name="Google Shape;7571;p69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572" name="Google Shape;7572;p69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69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69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5" name="Google Shape;7575;p69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576" name="Google Shape;7576;p69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69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69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69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69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1" name="Google Shape;7581;p69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582" name="Google Shape;7582;p69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69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69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69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69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69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8" name="Google Shape;7588;p69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589" name="Google Shape;7589;p69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69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69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69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69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69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69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6" name="Google Shape;7596;p69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597" name="Google Shape;7597;p69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69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69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69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1" name="Google Shape;7601;p69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602" name="Google Shape;7602;p69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69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69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69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69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69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69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9" name="Google Shape;7609;p69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610" name="Google Shape;7610;p69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69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69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69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14" name="Google Shape;7614;p69"/>
          <p:cNvSpPr/>
          <p:nvPr/>
        </p:nvSpPr>
        <p:spPr>
          <a:xfrm>
            <a:off x="6899927" y="3453643"/>
            <a:ext cx="338334" cy="34009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15" name="Google Shape;7615;p69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616" name="Google Shape;7616;p69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69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69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69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20" name="Google Shape;7620;p69"/>
          <p:cNvSpPr/>
          <p:nvPr/>
        </p:nvSpPr>
        <p:spPr>
          <a:xfrm>
            <a:off x="7738239" y="3454536"/>
            <a:ext cx="339170" cy="338306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21" name="Google Shape;7621;p69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622" name="Google Shape;7622;p69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69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69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25" name="Google Shape;7625;p69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626" name="Google Shape;7626;p69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7" name="Google Shape;7627;p69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28" name="Google Shape;7628;p69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629" name="Google Shape;7629;p69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69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69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69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69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69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69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6" name="Google Shape;7636;p69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637" name="Google Shape;7637;p69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69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69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69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69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642" name="Google Shape;7642;p69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7643" name="Google Shape;7643;p6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647" name="Shape 7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8" name="Google Shape;7648;p7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649" name="Google Shape;7649;p70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650" name="Google Shape;7650;p70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70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70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70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70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55" name="Google Shape;7655;p70"/>
          <p:cNvSpPr/>
          <p:nvPr/>
        </p:nvSpPr>
        <p:spPr>
          <a:xfrm>
            <a:off x="1625205" y="207748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6" name="Google Shape;7656;p70"/>
          <p:cNvSpPr/>
          <p:nvPr/>
        </p:nvSpPr>
        <p:spPr>
          <a:xfrm>
            <a:off x="2110077" y="250880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57" name="Google Shape;7657;p70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658" name="Google Shape;7658;p70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70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70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1" name="Google Shape;7661;p70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662" name="Google Shape;7662;p70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70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4" name="Google Shape;7664;p70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665" name="Google Shape;7665;p70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70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70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70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69" name="Google Shape;7669;p70"/>
          <p:cNvSpPr/>
          <p:nvPr/>
        </p:nvSpPr>
        <p:spPr>
          <a:xfrm>
            <a:off x="5042839" y="1669563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70" name="Google Shape;7670;p70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671" name="Google Shape;7671;p70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70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73" name="Google Shape;7673;p70"/>
          <p:cNvSpPr/>
          <p:nvPr/>
        </p:nvSpPr>
        <p:spPr>
          <a:xfrm>
            <a:off x="5484357" y="25076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74" name="Google Shape;7674;p70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675" name="Google Shape;7675;p70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70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7" name="Google Shape;7677;p70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678" name="Google Shape;7678;p70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70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70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70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70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70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70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70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6" name="Google Shape;7686;p70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687" name="Google Shape;7687;p70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70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9" name="Google Shape;7689;p70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690" name="Google Shape;7690;p70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70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70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93" name="Google Shape;7693;p70"/>
          <p:cNvSpPr/>
          <p:nvPr/>
        </p:nvSpPr>
        <p:spPr>
          <a:xfrm>
            <a:off x="3759294" y="170085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4" name="Google Shape;7694;p70"/>
          <p:cNvSpPr/>
          <p:nvPr/>
        </p:nvSpPr>
        <p:spPr>
          <a:xfrm>
            <a:off x="3758920" y="207795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95" name="Google Shape;7695;p70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696" name="Google Shape;7696;p70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70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8" name="Google Shape;7698;p70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699" name="Google Shape;7699;p70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70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70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70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70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70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5" name="Google Shape;7705;p70"/>
          <p:cNvSpPr/>
          <p:nvPr/>
        </p:nvSpPr>
        <p:spPr>
          <a:xfrm>
            <a:off x="5479729" y="2077397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06" name="Google Shape;7706;p70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707" name="Google Shape;7707;p70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70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70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70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1" name="Google Shape;7711;p70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712" name="Google Shape;7712;p70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70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70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15" name="Google Shape;7715;p70"/>
          <p:cNvSpPr/>
          <p:nvPr/>
        </p:nvSpPr>
        <p:spPr>
          <a:xfrm>
            <a:off x="2501321" y="167004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16" name="Google Shape;7716;p70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717" name="Google Shape;7717;p70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70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70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70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70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70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70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70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25" name="Google Shape;7725;p70"/>
          <p:cNvSpPr/>
          <p:nvPr/>
        </p:nvSpPr>
        <p:spPr>
          <a:xfrm>
            <a:off x="2908227" y="250804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26" name="Google Shape;7726;p70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727" name="Google Shape;7727;p70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70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70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70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31" name="Google Shape;7731;p70"/>
          <p:cNvSpPr/>
          <p:nvPr/>
        </p:nvSpPr>
        <p:spPr>
          <a:xfrm>
            <a:off x="4188590" y="207862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2" name="Google Shape;7732;p70"/>
          <p:cNvSpPr/>
          <p:nvPr/>
        </p:nvSpPr>
        <p:spPr>
          <a:xfrm>
            <a:off x="4616792" y="252895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33" name="Google Shape;7733;p70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734" name="Google Shape;7734;p70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70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6" name="Google Shape;7736;p70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737" name="Google Shape;7737;p70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70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70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40" name="Google Shape;7740;p70"/>
          <p:cNvSpPr/>
          <p:nvPr/>
        </p:nvSpPr>
        <p:spPr>
          <a:xfrm>
            <a:off x="7181693" y="2107916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41" name="Google Shape;7741;p70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742" name="Google Shape;7742;p70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70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70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5" name="Google Shape;7745;p70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746" name="Google Shape;7746;p70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70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70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70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70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70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2" name="Google Shape;7752;p70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753" name="Google Shape;7753;p70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70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70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70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7" name="Google Shape;7757;p70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7758" name="Google Shape;7758;p70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70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60" name="Google Shape;7760;p70"/>
          <p:cNvSpPr/>
          <p:nvPr/>
        </p:nvSpPr>
        <p:spPr>
          <a:xfrm>
            <a:off x="4651793" y="207740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61" name="Google Shape;7761;p70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7762" name="Google Shape;7762;p70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70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70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70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70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70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8" name="Google Shape;7768;p70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7769" name="Google Shape;7769;p70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70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1" name="Google Shape;7771;p70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7772" name="Google Shape;7772;p70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70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74" name="Google Shape;7774;p70"/>
          <p:cNvSpPr/>
          <p:nvPr/>
        </p:nvSpPr>
        <p:spPr>
          <a:xfrm>
            <a:off x="6749502" y="2507674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5" name="Google Shape;7775;p70"/>
          <p:cNvSpPr/>
          <p:nvPr/>
        </p:nvSpPr>
        <p:spPr>
          <a:xfrm>
            <a:off x="7202252" y="1669672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76" name="Google Shape;7776;p70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7777" name="Google Shape;7777;p70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70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9" name="Google Shape;7779;p70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7780" name="Google Shape;7780;p70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70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70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70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70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70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86" name="Google Shape;7786;p70"/>
          <p:cNvSpPr/>
          <p:nvPr/>
        </p:nvSpPr>
        <p:spPr>
          <a:xfrm>
            <a:off x="2089916" y="3890329"/>
            <a:ext cx="260187" cy="339286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87" name="Google Shape;7787;p70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7788" name="Google Shape;7788;p70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70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70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1" name="Google Shape;7791;p70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7792" name="Google Shape;7792;p70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70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70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70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70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70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70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9" name="Google Shape;7799;p70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7800" name="Google Shape;7800;p70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70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70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70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70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70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6" name="Google Shape;7806;p70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7807" name="Google Shape;7807;p70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70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70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70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70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70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3" name="Google Shape;7813;p70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7814" name="Google Shape;7814;p70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70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70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7" name="Google Shape;7817;p70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7818" name="Google Shape;7818;p70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70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70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70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70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3" name="Google Shape;7823;p70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7824" name="Google Shape;7824;p70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70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70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70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70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70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0" name="Google Shape;7830;p70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7831" name="Google Shape;7831;p70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70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70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70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70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6" name="Google Shape;7836;p70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7837" name="Google Shape;7837;p70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70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70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70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70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70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70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70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70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70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7" name="Google Shape;7847;p70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7848" name="Google Shape;7848;p70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70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70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70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70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70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70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70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70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70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70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9" name="Google Shape;7859;p70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7860" name="Google Shape;7860;p70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70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70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70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70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5" name="Google Shape;7865;p70"/>
          <p:cNvSpPr/>
          <p:nvPr/>
        </p:nvSpPr>
        <p:spPr>
          <a:xfrm>
            <a:off x="3910683" y="3600407"/>
            <a:ext cx="38801" cy="80668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66" name="Google Shape;7866;p70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7867" name="Google Shape;7867;p70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70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70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70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70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70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70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70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70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70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70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8" name="Google Shape;7878;p70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7879" name="Google Shape;7879;p70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70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70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70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70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70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70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70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7" name="Google Shape;7887;p70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7888" name="Google Shape;7888;p70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70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70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1" name="Google Shape;7891;p70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7892" name="Google Shape;7892;p70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70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70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5" name="Google Shape;7895;p70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7896" name="Google Shape;7896;p70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70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70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70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70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70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2" name="Google Shape;7902;p70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7903" name="Google Shape;7903;p70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70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70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70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70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70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9" name="Google Shape;7909;p70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7910" name="Google Shape;7910;p70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70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70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70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4" name="Google Shape;7914;p70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7915" name="Google Shape;7915;p70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70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70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8" name="Google Shape;7918;p70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7919" name="Google Shape;7919;p70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70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70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70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3" name="Google Shape;7923;p70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7924" name="Google Shape;7924;p70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70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70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70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70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70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70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1" name="Google Shape;7931;p70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7932" name="Google Shape;7932;p70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70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70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70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70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70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8" name="Google Shape;7938;p70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7939" name="Google Shape;7939;p70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70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70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70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70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4" name="Google Shape;7944;p70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7945" name="Google Shape;7945;p70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70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70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70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70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70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70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70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70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4" name="Google Shape;7954;p70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7955" name="Google Shape;7955;p70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70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70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70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70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70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70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70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70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4" name="Google Shape;7964;p70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7965" name="Google Shape;7965;p70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70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70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70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70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70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70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2" name="Google Shape;7972;p70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7973" name="Google Shape;7973;p70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70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70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70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70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70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9" name="Google Shape;7979;p70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7980" name="Google Shape;7980;p70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70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70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70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70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70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70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70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70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9" name="Google Shape;7989;p70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7990" name="Google Shape;7990;p70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70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70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70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70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70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6" name="Google Shape;7996;p70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7997" name="Google Shape;7997;p70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70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70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70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1" name="Google Shape;8001;p70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002" name="Google Shape;8002;p70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70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70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70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70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70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70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70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70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70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12" name="Google Shape;8012;p70"/>
          <p:cNvSpPr/>
          <p:nvPr/>
        </p:nvSpPr>
        <p:spPr>
          <a:xfrm>
            <a:off x="4651780" y="3470785"/>
            <a:ext cx="262480" cy="339913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13" name="Google Shape;8013;p70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8014" name="Google Shape;8014;p70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70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70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70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70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70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0" name="Google Shape;8020;p70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8021" name="Google Shape;8021;p70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70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3" name="Google Shape;8023;p70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8024" name="Google Shape;8024;p70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70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6" name="Google Shape;8026;p70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8027" name="Google Shape;8027;p70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70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70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70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70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70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3" name="Google Shape;8033;p70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034" name="Google Shape;8034;p70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70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70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7" name="Google Shape;8037;p70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038" name="Google Shape;8038;p70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70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40" name="Google Shape;8040;p7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044" name="Shape 8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5" name="Google Shape;8045;p7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046" name="Google Shape;8046;p71"/>
          <p:cNvSpPr/>
          <p:nvPr/>
        </p:nvSpPr>
        <p:spPr>
          <a:xfrm>
            <a:off x="1025405" y="1703231"/>
            <a:ext cx="337552" cy="329370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47" name="Google Shape;8047;p71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048" name="Google Shape;8048;p71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71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50" name="Google Shape;8050;p71"/>
          <p:cNvSpPr/>
          <p:nvPr/>
        </p:nvSpPr>
        <p:spPr>
          <a:xfrm>
            <a:off x="1028048" y="2505751"/>
            <a:ext cx="332266" cy="328695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51" name="Google Shape;8051;p71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052" name="Google Shape;8052;p71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71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54" name="Google Shape;8054;p71"/>
          <p:cNvSpPr/>
          <p:nvPr/>
        </p:nvSpPr>
        <p:spPr>
          <a:xfrm>
            <a:off x="3136082" y="2101095"/>
            <a:ext cx="327823" cy="326951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55" name="Google Shape;8055;p71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056" name="Google Shape;8056;p71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71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8" name="Google Shape;8058;p71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059" name="Google Shape;8059;p71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71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71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2" name="Google Shape;8062;p71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063" name="Google Shape;8063;p71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71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71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71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71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8" name="Google Shape;8068;p71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069" name="Google Shape;8069;p71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71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71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71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71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71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71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71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77" name="Google Shape;8077;p71"/>
          <p:cNvSpPr/>
          <p:nvPr/>
        </p:nvSpPr>
        <p:spPr>
          <a:xfrm>
            <a:off x="7365223" y="1752735"/>
            <a:ext cx="327823" cy="230359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8" name="Google Shape;8078;p71"/>
          <p:cNvSpPr/>
          <p:nvPr/>
        </p:nvSpPr>
        <p:spPr>
          <a:xfrm>
            <a:off x="1449088" y="1703498"/>
            <a:ext cx="328695" cy="32883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9" name="Google Shape;8079;p71"/>
          <p:cNvSpPr/>
          <p:nvPr/>
        </p:nvSpPr>
        <p:spPr>
          <a:xfrm>
            <a:off x="1447752" y="209988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80" name="Google Shape;8080;p71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081" name="Google Shape;8081;p71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71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71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71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5" name="Google Shape;8085;p71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086" name="Google Shape;8086;p71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71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8" name="Google Shape;8088;p71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089" name="Google Shape;8089;p71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71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1" name="Google Shape;8091;p71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092" name="Google Shape;8092;p71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71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71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71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71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7" name="Google Shape;8097;p71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098" name="Google Shape;8098;p71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71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71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1" name="Google Shape;8101;p71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102" name="Google Shape;8102;p71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71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71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71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71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71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71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9" name="Google Shape;8109;p71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110" name="Google Shape;8110;p71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71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71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3" name="Google Shape;8113;p71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114" name="Google Shape;8114;p71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71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71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71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71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71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71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71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2" name="Google Shape;8122;p71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123" name="Google Shape;8123;p71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71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71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71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71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71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71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71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71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2" name="Google Shape;8132;p71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133" name="Google Shape;8133;p71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71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5" name="Google Shape;8135;p71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136" name="Google Shape;8136;p71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71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71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9" name="Google Shape;8139;p71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140" name="Google Shape;8140;p71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71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71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43" name="Google Shape;8143;p71"/>
          <p:cNvSpPr/>
          <p:nvPr/>
        </p:nvSpPr>
        <p:spPr>
          <a:xfrm>
            <a:off x="6104015" y="1703118"/>
            <a:ext cx="310979" cy="329595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44" name="Google Shape;8144;p71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145" name="Google Shape;8145;p71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71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71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71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71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71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71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52" name="Google Shape;8152;p71"/>
          <p:cNvSpPr/>
          <p:nvPr/>
        </p:nvSpPr>
        <p:spPr>
          <a:xfrm>
            <a:off x="6094272" y="2505301"/>
            <a:ext cx="330466" cy="329595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53" name="Google Shape;8153;p71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154" name="Google Shape;8154;p71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71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6" name="Google Shape;8156;p71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157" name="Google Shape;8157;p71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71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9" name="Google Shape;8159;p71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160" name="Google Shape;8160;p71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71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71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71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4" name="Google Shape;8164;p71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165" name="Google Shape;8165;p71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71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7" name="Google Shape;8167;p71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168" name="Google Shape;8168;p71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71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0" name="Google Shape;8170;p71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171" name="Google Shape;8171;p71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71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3" name="Google Shape;8173;p71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174" name="Google Shape;8174;p71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71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76" name="Google Shape;8176;p71"/>
          <p:cNvSpPr/>
          <p:nvPr/>
        </p:nvSpPr>
        <p:spPr>
          <a:xfrm>
            <a:off x="6520588" y="1743442"/>
            <a:ext cx="328695" cy="248946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7" name="Google Shape;8177;p71"/>
          <p:cNvSpPr/>
          <p:nvPr/>
        </p:nvSpPr>
        <p:spPr>
          <a:xfrm>
            <a:off x="6520588" y="2100674"/>
            <a:ext cx="328695" cy="327795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78" name="Google Shape;8178;p71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179" name="Google Shape;8179;p71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71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1" name="Google Shape;8181;p71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182" name="Google Shape;8182;p71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71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71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5" name="Google Shape;8185;p71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186" name="Google Shape;8186;p71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71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71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89" name="Google Shape;8189;p71"/>
          <p:cNvSpPr/>
          <p:nvPr/>
        </p:nvSpPr>
        <p:spPr>
          <a:xfrm>
            <a:off x="2716466" y="2110516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0" name="Google Shape;8190;p71"/>
          <p:cNvSpPr/>
          <p:nvPr/>
        </p:nvSpPr>
        <p:spPr>
          <a:xfrm>
            <a:off x="2719573" y="2506201"/>
            <a:ext cx="328695" cy="327795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1" name="Google Shape;8191;p71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192" name="Google Shape;8192;p71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71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71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71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71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71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71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9" name="Google Shape;8199;p71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200" name="Google Shape;8200;p71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71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71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71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4" name="Google Shape;8204;p71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205" name="Google Shape;8205;p71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71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71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71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9" name="Google Shape;8209;p71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210" name="Google Shape;8210;p71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71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71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71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14" name="Google Shape;8214;p71"/>
          <p:cNvSpPr/>
          <p:nvPr/>
        </p:nvSpPr>
        <p:spPr>
          <a:xfrm>
            <a:off x="6937493" y="21004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15" name="Google Shape;8215;p71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216" name="Google Shape;8216;p71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71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71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71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71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71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2" name="Google Shape;8222;p71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223" name="Google Shape;8223;p71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71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71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6" name="Google Shape;8226;p71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227" name="Google Shape;8227;p71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71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9" name="Google Shape;8229;p71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230" name="Google Shape;8230;p71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71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71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71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71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5" name="Google Shape;8235;p71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236" name="Google Shape;8236;p71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71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71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71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71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71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71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71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71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71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71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71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48" name="Google Shape;8248;p71"/>
          <p:cNvSpPr/>
          <p:nvPr/>
        </p:nvSpPr>
        <p:spPr>
          <a:xfrm>
            <a:off x="3130233" y="3052974"/>
            <a:ext cx="339521" cy="327486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49" name="Google Shape;8249;p71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250" name="Google Shape;8250;p71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71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71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3" name="Google Shape;8253;p71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254" name="Google Shape;8254;p71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71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71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71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71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71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0" name="Google Shape;8260;p71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261" name="Google Shape;8261;p71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71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71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71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5" name="Google Shape;8265;p71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266" name="Google Shape;8266;p71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71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71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71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0" name="Google Shape;8270;p71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271" name="Google Shape;8271;p71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71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3" name="Google Shape;8273;p71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274" name="Google Shape;8274;p71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71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71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71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8" name="Google Shape;8278;p71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279" name="Google Shape;8279;p71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71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71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2" name="Google Shape;8282;p71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283" name="Google Shape;8283;p71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71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71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6" name="Google Shape;8286;p71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287" name="Google Shape;8287;p71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71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71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71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1" name="Google Shape;8291;p71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292" name="Google Shape;8292;p71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71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71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5" name="Google Shape;8295;p71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296" name="Google Shape;8296;p71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71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71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9" name="Google Shape;8299;p71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300" name="Google Shape;8300;p71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71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2" name="Google Shape;8302;p71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303" name="Google Shape;8303;p71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71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71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71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71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8" name="Google Shape;8308;p71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309" name="Google Shape;8309;p71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71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1" name="Google Shape;8311;p71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312" name="Google Shape;8312;p71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71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71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71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6" name="Google Shape;8316;p71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317" name="Google Shape;8317;p71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71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71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71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71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71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71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71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71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6" name="Google Shape;8326;p71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327" name="Google Shape;8327;p71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71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9" name="Google Shape;8329;p71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330" name="Google Shape;8330;p71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71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71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3" name="Google Shape;8333;p71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334" name="Google Shape;8334;p71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71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71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71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8" name="Google Shape;8338;p71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339" name="Google Shape;8339;p71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71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1" name="Google Shape;8341;p71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342" name="Google Shape;8342;p71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71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71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5" name="Google Shape;8345;p71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346" name="Google Shape;8346;p71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71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71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71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0" name="Google Shape;8350;p71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351" name="Google Shape;8351;p71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71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3" name="Google Shape;8353;p71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354" name="Google Shape;8354;p71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71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71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71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8" name="Google Shape;8358;p71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359" name="Google Shape;8359;p71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71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1" name="Google Shape;8361;p71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362" name="Google Shape;8362;p71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71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71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71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71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71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71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9" name="Google Shape;8369;p71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370" name="Google Shape;8370;p71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71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71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71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71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5" name="Google Shape;8375;p71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376" name="Google Shape;8376;p71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71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8" name="Google Shape;8378;p71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379" name="Google Shape;8379;p71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71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71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71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71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71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71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71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71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8" name="Google Shape;8388;p71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389" name="Google Shape;8389;p71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71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71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2" name="Google Shape;8392;p71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393" name="Google Shape;8393;p71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71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71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6" name="Google Shape;8396;p71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397" name="Google Shape;8397;p71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71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71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71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71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2" name="Google Shape;8402;p71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403" name="Google Shape;8403;p71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71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71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6" name="Google Shape;8406;p71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407" name="Google Shape;8407;p71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71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71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71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1" name="Google Shape;8411;p71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412" name="Google Shape;8412;p71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71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4" name="Google Shape;8414;p71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415" name="Google Shape;8415;p71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71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71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71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71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71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71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2" name="Google Shape;8422;p71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423" name="Google Shape;8423;p71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71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71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6" name="Google Shape;8426;p71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427" name="Google Shape;8427;p71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71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71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71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71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71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71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4" name="Google Shape;8434;p71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435" name="Google Shape;8435;p71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71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71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71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71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0" name="Google Shape;8440;p71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441" name="Google Shape;8441;p71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71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3" name="Google Shape;8443;p71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444" name="Google Shape;8444;p71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71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6" name="Google Shape;8446;p71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447" name="Google Shape;8447;p71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71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71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0" name="Google Shape;8450;p71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451" name="Google Shape;8451;p71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71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71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71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71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6" name="Google Shape;8456;p71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457" name="Google Shape;8457;p71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71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71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0" name="Google Shape;8460;p71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461" name="Google Shape;8461;p71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71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71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71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5" name="Google Shape;8465;p71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466" name="Google Shape;8466;p71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71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71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71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71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71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2" name="Google Shape;8472;p71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473" name="Google Shape;8473;p71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71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5" name="Google Shape;8475;p71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476" name="Google Shape;8476;p71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71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78" name="Google Shape;8478;p7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482" name="Shape 8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3" name="Google Shape;8483;p72"/>
          <p:cNvSpPr txBox="1"/>
          <p:nvPr>
            <p:ph idx="4294967295" type="title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484" name="Google Shape;8484;p72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485" name="Google Shape;8485;p72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72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72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72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9" name="Google Shape;8489;p72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490" name="Google Shape;8490;p72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72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72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3" name="Google Shape;8493;p72"/>
          <p:cNvSpPr/>
          <p:nvPr/>
        </p:nvSpPr>
        <p:spPr>
          <a:xfrm>
            <a:off x="1051601" y="2504974"/>
            <a:ext cx="329934" cy="330800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94" name="Google Shape;8494;p72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495" name="Google Shape;8495;p72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72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7" name="Google Shape;8497;p72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498" name="Google Shape;8498;p72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72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00" name="Google Shape;8500;p72"/>
          <p:cNvSpPr/>
          <p:nvPr/>
        </p:nvSpPr>
        <p:spPr>
          <a:xfrm>
            <a:off x="3140731" y="2504974"/>
            <a:ext cx="330827" cy="330800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01" name="Google Shape;8501;p72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502" name="Google Shape;8502;p72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72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72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05" name="Google Shape;8505;p72"/>
          <p:cNvSpPr/>
          <p:nvPr/>
        </p:nvSpPr>
        <p:spPr>
          <a:xfrm>
            <a:off x="5242386" y="2090582"/>
            <a:ext cx="335240" cy="30885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6" name="Google Shape;8506;p72"/>
          <p:cNvSpPr/>
          <p:nvPr/>
        </p:nvSpPr>
        <p:spPr>
          <a:xfrm>
            <a:off x="5242833" y="2505407"/>
            <a:ext cx="334346" cy="329934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7" name="Google Shape;8507;p72"/>
          <p:cNvSpPr/>
          <p:nvPr/>
        </p:nvSpPr>
        <p:spPr>
          <a:xfrm>
            <a:off x="7397176" y="1688979"/>
            <a:ext cx="212062" cy="32817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8" name="Google Shape;8508;p72"/>
          <p:cNvSpPr/>
          <p:nvPr/>
        </p:nvSpPr>
        <p:spPr>
          <a:xfrm>
            <a:off x="1470463" y="1687653"/>
            <a:ext cx="332559" cy="33082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09" name="Google Shape;8509;p72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510" name="Google Shape;8510;p72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72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72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72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4" name="Google Shape;8514;p72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515" name="Google Shape;8515;p72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72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7" name="Google Shape;8517;p72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518" name="Google Shape;8518;p72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72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72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1" name="Google Shape;8521;p72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522" name="Google Shape;8522;p72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72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24" name="Google Shape;8524;p72"/>
          <p:cNvSpPr/>
          <p:nvPr/>
        </p:nvSpPr>
        <p:spPr>
          <a:xfrm>
            <a:off x="3623957" y="2504527"/>
            <a:ext cx="213822" cy="331693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25" name="Google Shape;8525;p72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526" name="Google Shape;8526;p72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72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72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72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72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31" name="Google Shape;8531;p72"/>
          <p:cNvSpPr/>
          <p:nvPr/>
        </p:nvSpPr>
        <p:spPr>
          <a:xfrm>
            <a:off x="5661906" y="2080473"/>
            <a:ext cx="329934" cy="329068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2" name="Google Shape;8532;p72"/>
          <p:cNvSpPr/>
          <p:nvPr/>
        </p:nvSpPr>
        <p:spPr>
          <a:xfrm>
            <a:off x="5681705" y="2504527"/>
            <a:ext cx="290336" cy="33169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33" name="Google Shape;8533;p72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534" name="Google Shape;8534;p72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72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72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72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8" name="Google Shape;8538;p72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539" name="Google Shape;8539;p72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72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41" name="Google Shape;8541;p72"/>
          <p:cNvSpPr/>
          <p:nvPr/>
        </p:nvSpPr>
        <p:spPr>
          <a:xfrm>
            <a:off x="1891728" y="2081353"/>
            <a:ext cx="329962" cy="327309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42" name="Google Shape;8542;p72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543" name="Google Shape;8543;p72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72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72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72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47" name="Google Shape;8547;p72"/>
          <p:cNvSpPr/>
          <p:nvPr/>
        </p:nvSpPr>
        <p:spPr>
          <a:xfrm>
            <a:off x="4028449" y="1687666"/>
            <a:ext cx="256044" cy="330800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8" name="Google Shape;8548;p72"/>
          <p:cNvSpPr/>
          <p:nvPr/>
        </p:nvSpPr>
        <p:spPr>
          <a:xfrm>
            <a:off x="3983141" y="2080263"/>
            <a:ext cx="346661" cy="329487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9" name="Google Shape;8549;p72"/>
          <p:cNvSpPr/>
          <p:nvPr/>
        </p:nvSpPr>
        <p:spPr>
          <a:xfrm>
            <a:off x="3990178" y="2504974"/>
            <a:ext cx="332587" cy="330800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50" name="Google Shape;8550;p72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551" name="Google Shape;8551;p72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72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3" name="Google Shape;8553;p72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554" name="Google Shape;8554;p72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72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72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57" name="Google Shape;8557;p72"/>
          <p:cNvSpPr/>
          <p:nvPr/>
        </p:nvSpPr>
        <p:spPr>
          <a:xfrm>
            <a:off x="6154882" y="2504527"/>
            <a:ext cx="184780" cy="331693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58" name="Google Shape;8558;p72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559" name="Google Shape;8559;p72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72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72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72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72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4" name="Google Shape;8564;p72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565" name="Google Shape;8565;p72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72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72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72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9" name="Google Shape;8569;p72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570" name="Google Shape;8570;p72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72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72" name="Google Shape;8572;p72"/>
          <p:cNvSpPr/>
          <p:nvPr/>
        </p:nvSpPr>
        <p:spPr>
          <a:xfrm>
            <a:off x="2309041" y="2504527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73" name="Google Shape;8573;p72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574" name="Google Shape;8574;p72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72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72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7" name="Google Shape;8577;p72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578" name="Google Shape;8578;p72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72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80" name="Google Shape;8580;p72"/>
          <p:cNvSpPr/>
          <p:nvPr/>
        </p:nvSpPr>
        <p:spPr>
          <a:xfrm>
            <a:off x="4411889" y="2505407"/>
            <a:ext cx="329962" cy="329934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81" name="Google Shape;8581;p72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582" name="Google Shape;8582;p72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72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72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72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72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72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72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72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90" name="Google Shape;8590;p72"/>
          <p:cNvSpPr/>
          <p:nvPr/>
        </p:nvSpPr>
        <p:spPr>
          <a:xfrm>
            <a:off x="6501811" y="2078714"/>
            <a:ext cx="334346" cy="332587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91" name="Google Shape;8591;p72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592" name="Google Shape;8592;p72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72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4" name="Google Shape;8594;p72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595" name="Google Shape;8595;p72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72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72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72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9" name="Google Shape;8599;p72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600" name="Google Shape;8600;p72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72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72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72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4" name="Google Shape;8604;p72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605" name="Google Shape;8605;p72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72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7" name="Google Shape;8607;p72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608" name="Google Shape;8608;p72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72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72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72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2" name="Google Shape;8612;p72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613" name="Google Shape;8613;p72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72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72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72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7" name="Google Shape;8617;p72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618" name="Google Shape;8618;p72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72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72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72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72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72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72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72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72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72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72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72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72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72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72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72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4" name="Google Shape;8634;p72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635" name="Google Shape;8635;p72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72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72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38" name="Google Shape;8638;p72"/>
          <p:cNvSpPr/>
          <p:nvPr/>
        </p:nvSpPr>
        <p:spPr>
          <a:xfrm>
            <a:off x="6917365" y="1688099"/>
            <a:ext cx="335240" cy="329934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39" name="Google Shape;8639;p72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640" name="Google Shape;8640;p72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72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72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72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72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5" name="Google Shape;8645;p72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646" name="Google Shape;8646;p72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72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48" name="Google Shape;8648;p72"/>
          <p:cNvSpPr/>
          <p:nvPr/>
        </p:nvSpPr>
        <p:spPr>
          <a:xfrm>
            <a:off x="7765005" y="2080040"/>
            <a:ext cx="330827" cy="329934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49" name="Google Shape;8649;p72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650" name="Google Shape;8650;p72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72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72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3" name="Google Shape;8653;p72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654" name="Google Shape;8654;p72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72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72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72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72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9" name="Google Shape;8659;p72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660" name="Google Shape;8660;p72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72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72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72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72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72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72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7" name="Google Shape;8667;p72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668" name="Google Shape;8668;p72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72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72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1" name="Google Shape;8671;p72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672" name="Google Shape;8672;p72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72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72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5" name="Google Shape;8675;p72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676" name="Google Shape;8676;p72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72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72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72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0" name="Google Shape;8680;p72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681" name="Google Shape;8681;p72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72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72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72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72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6" name="Google Shape;8686;p72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687" name="Google Shape;8687;p72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72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9" name="Google Shape;8689;p72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690" name="Google Shape;8690;p72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72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72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72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72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72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72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72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698" name="Google Shape;8698;p72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72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72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72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72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72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72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5" name="Google Shape;8705;p72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706" name="Google Shape;8706;p72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72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72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72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72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1" name="Google Shape;8711;p72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712" name="Google Shape;8712;p72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72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72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72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72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72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8" name="Google Shape;8718;p72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719" name="Google Shape;8719;p72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72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72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72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3" name="Google Shape;8723;p72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724" name="Google Shape;8724;p72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72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72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72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72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72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72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72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2" name="Google Shape;8732;p72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733" name="Google Shape;8733;p72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72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72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72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72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8" name="Google Shape;8738;p72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739" name="Google Shape;8739;p72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72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72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72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3" name="Google Shape;8743;p72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744" name="Google Shape;8744;p72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72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72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72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72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9" name="Google Shape;8749;p72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750" name="Google Shape;8750;p72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72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72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72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72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72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72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72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72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72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72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72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2" name="Google Shape;8762;p72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8763" name="Google Shape;8763;p72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72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72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72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72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72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9" name="Google Shape;8769;p72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8770" name="Google Shape;8770;p72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72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72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72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72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72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72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7" name="Google Shape;8777;p72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8778" name="Google Shape;8778;p72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72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72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1" name="Google Shape;8781;p72"/>
          <p:cNvSpPr/>
          <p:nvPr/>
        </p:nvSpPr>
        <p:spPr>
          <a:xfrm>
            <a:off x="1892174" y="3466681"/>
            <a:ext cx="329068" cy="328175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82" name="Google Shape;8782;p72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8783" name="Google Shape;8783;p72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72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72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72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7" name="Google Shape;8787;p72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8788" name="Google Shape;8788;p72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72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72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72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72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3" name="Google Shape;8793;p72"/>
          <p:cNvSpPr/>
          <p:nvPr/>
        </p:nvSpPr>
        <p:spPr>
          <a:xfrm>
            <a:off x="3982694" y="3465033"/>
            <a:ext cx="347555" cy="33147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4" name="Google Shape;8794;p72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8795" name="Google Shape;8795;p72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72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72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8" name="Google Shape;8798;p72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8799" name="Google Shape;8799;p72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72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72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72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72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72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5" name="Google Shape;8805;p72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8806" name="Google Shape;8806;p72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72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72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72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72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72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72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3" name="Google Shape;8813;p72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8814" name="Google Shape;8814;p72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72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72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7" name="Google Shape;8817;p72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8818" name="Google Shape;8818;p72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72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72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72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72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72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4" name="Google Shape;8824;p72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8825" name="Google Shape;8825;p72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72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72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8" name="Google Shape;8828;p72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8829" name="Google Shape;8829;p72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72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72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2" name="Google Shape;8832;p72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8833" name="Google Shape;8833;p72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72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72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6" name="Google Shape;8836;p72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8837" name="Google Shape;8837;p72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72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72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72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72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72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72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72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5" name="Google Shape;8845;p72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8846" name="Google Shape;8846;p72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72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72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72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72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72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72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72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4" name="Google Shape;8854;p72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8855" name="Google Shape;8855;p72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72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72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8" name="Google Shape;8858;p72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8859" name="Google Shape;8859;p72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72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72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72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72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72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72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72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7" name="Google Shape;8867;p72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8868" name="Google Shape;8868;p72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72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72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72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72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72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72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72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6" name="Google Shape;8876;p72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8877" name="Google Shape;8877;p72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72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72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72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1" name="Google Shape;8881;p72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8882" name="Google Shape;8882;p72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72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72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72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72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72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72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9" name="Google Shape;8889;p72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8890" name="Google Shape;8890;p72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72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72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72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72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72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6" name="Google Shape;8896;p72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8897" name="Google Shape;8897;p72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72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72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72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72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2" name="Google Shape;8902;p72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8903" name="Google Shape;8903;p72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72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72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6" name="Google Shape;8906;p72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8907" name="Google Shape;8907;p72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72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72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72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72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72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72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4" name="Google Shape;8914;p72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8915" name="Google Shape;8915;p72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72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72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8" name="Google Shape;8918;p72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8919" name="Google Shape;8919;p72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72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72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72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72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4" name="Google Shape;8924;p72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8925" name="Google Shape;8925;p72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72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72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72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9" name="Google Shape;8929;p72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8930" name="Google Shape;8930;p72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72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72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72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72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5" name="Google Shape;8935;p72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8936" name="Google Shape;8936;p72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72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72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72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72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72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72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3" name="Google Shape;8943;p72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8944" name="Google Shape;8944;p72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72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72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72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72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72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50" name="Google Shape;8950;p7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954" name="Shape 8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5" name="Google Shape;8955;p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8956" name="Google Shape;8956;p7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329575" y="1489250"/>
            <a:ext cx="6779700" cy="15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" sz="48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1. </a:t>
            </a:r>
            <a:r>
              <a:rPr b="1" lang="es" sz="48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This is a great</a:t>
            </a:r>
            <a:r>
              <a:rPr lang="es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b="1" lang="es" sz="48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headline</a:t>
            </a:r>
            <a:endParaRPr b="1" sz="48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4" name="Google Shape;194;p31"/>
          <p:cNvSpPr txBox="1"/>
          <p:nvPr>
            <p:ph idx="1" type="subTitle"/>
          </p:nvPr>
        </p:nvSpPr>
        <p:spPr>
          <a:xfrm>
            <a:off x="329575" y="3076583"/>
            <a:ext cx="2770200" cy="5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And this is the subtitle that makes it comprehensible</a:t>
            </a:r>
            <a:endParaRPr i="1">
              <a:solidFill>
                <a:schemeClr val="lt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/>
          <p:nvPr/>
        </p:nvSpPr>
        <p:spPr>
          <a:xfrm rot="10800000">
            <a:off x="3685950" y="909600"/>
            <a:ext cx="5457900" cy="3324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2"/>
          <p:cNvSpPr/>
          <p:nvPr/>
        </p:nvSpPr>
        <p:spPr>
          <a:xfrm rot="10800000">
            <a:off x="0" y="909600"/>
            <a:ext cx="1657200" cy="3324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2"/>
          <p:cNvSpPr txBox="1"/>
          <p:nvPr>
            <p:ph idx="1" type="body"/>
          </p:nvPr>
        </p:nvSpPr>
        <p:spPr>
          <a:xfrm>
            <a:off x="4086225" y="1785975"/>
            <a:ext cx="4291200" cy="21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rPr>
              <a:t>Do you know what helps </a:t>
            </a:r>
            <a:r>
              <a:rPr lang="es">
                <a:solidFill>
                  <a:srgbClr val="666666"/>
                </a:solidFill>
              </a:rPr>
              <a:t>you </a:t>
            </a:r>
            <a:r>
              <a:rPr lang="es"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rPr>
              <a:t>make your point clear? </a:t>
            </a:r>
            <a:r>
              <a:rPr b="1" lang="es"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rPr>
              <a:t>Lists like this one:</a:t>
            </a:r>
            <a:br>
              <a:rPr lang="es"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rPr>
            </a:br>
            <a:endParaRPr sz="1400">
              <a:solidFill>
                <a:srgbClr val="666666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0B7A1"/>
              </a:buClr>
              <a:buSzPts val="1400"/>
              <a:buFont typeface="Josefin Slab"/>
              <a:buChar char="●"/>
            </a:pPr>
            <a:r>
              <a:rPr i="1" lang="es"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rPr>
              <a:t>Because </a:t>
            </a:r>
            <a:r>
              <a:rPr i="1" lang="es"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rPr>
              <a:t>they’re simple </a:t>
            </a:r>
            <a:endParaRPr i="1" sz="1400">
              <a:solidFill>
                <a:srgbClr val="666666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0B7A1"/>
              </a:buClr>
              <a:buSzPts val="1400"/>
              <a:buFont typeface="Josefin Slab"/>
              <a:buChar char="●"/>
            </a:pPr>
            <a:r>
              <a:rPr i="1" lang="es"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rPr>
              <a:t>You can organize your ideas clearly</a:t>
            </a:r>
            <a:endParaRPr i="1" sz="1400">
              <a:solidFill>
                <a:srgbClr val="666666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0B7A1"/>
              </a:buClr>
              <a:buSzPts val="1400"/>
              <a:buFont typeface="Josefin Slab"/>
              <a:buChar char="●"/>
            </a:pPr>
            <a:r>
              <a:rPr i="1" lang="es"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rPr>
              <a:t>And because you’ll never forget to buy milk!</a:t>
            </a:r>
            <a:endParaRPr i="1" sz="1400">
              <a:solidFill>
                <a:srgbClr val="666666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666666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rPr>
              <a:t>And the </a:t>
            </a:r>
            <a:r>
              <a:rPr b="1" lang="es"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rPr>
              <a:t>most important thing:</a:t>
            </a:r>
            <a:r>
              <a:rPr lang="es" sz="14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rPr>
              <a:t> the audience won’t miss the point of your presentation</a:t>
            </a:r>
            <a:endParaRPr sz="1400">
              <a:solidFill>
                <a:srgbClr val="666666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202" name="Google Shape;202;p32"/>
          <p:cNvSpPr txBox="1"/>
          <p:nvPr>
            <p:ph type="title"/>
          </p:nvPr>
        </p:nvSpPr>
        <p:spPr>
          <a:xfrm>
            <a:off x="4086225" y="1233525"/>
            <a:ext cx="47367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b="1" lang="es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slide title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 goes here!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/>
          <p:nvPr>
            <p:ph idx="3" type="subTitle"/>
          </p:nvPr>
        </p:nvSpPr>
        <p:spPr>
          <a:xfrm>
            <a:off x="4904564" y="2256390"/>
            <a:ext cx="3206100" cy="25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  <p:sp>
        <p:nvSpPr>
          <p:cNvPr id="208" name="Google Shape;208;p33"/>
          <p:cNvSpPr txBox="1"/>
          <p:nvPr>
            <p:ph type="title"/>
          </p:nvPr>
        </p:nvSpPr>
        <p:spPr>
          <a:xfrm>
            <a:off x="1043000" y="954725"/>
            <a:ext cx="3525600" cy="64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Ubuntu"/>
                <a:ea typeface="Ubuntu"/>
                <a:cs typeface="Ubuntu"/>
                <a:sym typeface="Ubuntu"/>
              </a:rPr>
              <a:t>Maybe you need to </a:t>
            </a:r>
            <a:r>
              <a:rPr b="1" lang="es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divide</a:t>
            </a:r>
            <a:r>
              <a:rPr b="1" lang="es">
                <a:solidFill>
                  <a:srgbClr val="E76A28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the content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9" name="Google Shape;209;p33"/>
          <p:cNvSpPr txBox="1"/>
          <p:nvPr>
            <p:ph idx="1" type="subTitle"/>
          </p:nvPr>
        </p:nvSpPr>
        <p:spPr>
          <a:xfrm>
            <a:off x="1042990" y="2256390"/>
            <a:ext cx="3206100" cy="25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</a:t>
            </a:r>
            <a:endParaRPr/>
          </a:p>
        </p:txBody>
      </p:sp>
      <p:sp>
        <p:nvSpPr>
          <p:cNvPr id="210" name="Google Shape;210;p33"/>
          <p:cNvSpPr txBox="1"/>
          <p:nvPr>
            <p:ph idx="2" type="subTitle"/>
          </p:nvPr>
        </p:nvSpPr>
        <p:spPr>
          <a:xfrm>
            <a:off x="1043000" y="1598818"/>
            <a:ext cx="32061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211" name="Google Shape;211;p33"/>
          <p:cNvSpPr txBox="1"/>
          <p:nvPr>
            <p:ph idx="4" type="subTitle"/>
          </p:nvPr>
        </p:nvSpPr>
        <p:spPr>
          <a:xfrm>
            <a:off x="4904574" y="1598818"/>
            <a:ext cx="32061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780900" y="1164175"/>
            <a:ext cx="34212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Ubuntu"/>
                <a:ea typeface="Ubuntu"/>
                <a:cs typeface="Ubuntu"/>
                <a:sym typeface="Ubuntu"/>
              </a:rPr>
              <a:t>You could use </a:t>
            </a:r>
            <a:r>
              <a:rPr b="1" lang="es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three columns,</a:t>
            </a:r>
            <a:r>
              <a:rPr b="1" lang="es">
                <a:latin typeface="Ubuntu"/>
                <a:ea typeface="Ubuntu"/>
                <a:cs typeface="Ubuntu"/>
                <a:sym typeface="Ubuntu"/>
              </a:rPr>
              <a:t> why not?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7" name="Google Shape;217;p34"/>
          <p:cNvSpPr txBox="1"/>
          <p:nvPr>
            <p:ph idx="1" type="subTitle"/>
          </p:nvPr>
        </p:nvSpPr>
        <p:spPr>
          <a:xfrm>
            <a:off x="1199925" y="2897374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Despite being red, Mars is a cold place, not hot. It’s full of iron oxide dust, which gives the planet its reddish cast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4"/>
          <p:cNvSpPr txBox="1"/>
          <p:nvPr>
            <p:ph idx="2" type="subTitle"/>
          </p:nvPr>
        </p:nvSpPr>
        <p:spPr>
          <a:xfrm>
            <a:off x="1199927" y="2239800"/>
            <a:ext cx="18534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219" name="Google Shape;219;p34"/>
          <p:cNvSpPr txBox="1"/>
          <p:nvPr>
            <p:ph idx="3" type="subTitle"/>
          </p:nvPr>
        </p:nvSpPr>
        <p:spPr>
          <a:xfrm>
            <a:off x="3645300" y="2897374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It’s a gas giant and the biggest planet in our Solar System. Jupiter is the fourth-brightest object in the sky</a:t>
            </a:r>
            <a:endParaRPr/>
          </a:p>
        </p:txBody>
      </p:sp>
      <p:sp>
        <p:nvSpPr>
          <p:cNvPr id="220" name="Google Shape;220;p34"/>
          <p:cNvSpPr txBox="1"/>
          <p:nvPr>
            <p:ph idx="4" type="subTitle"/>
          </p:nvPr>
        </p:nvSpPr>
        <p:spPr>
          <a:xfrm>
            <a:off x="3645302" y="2239800"/>
            <a:ext cx="18534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221" name="Google Shape;221;p34"/>
          <p:cNvSpPr txBox="1"/>
          <p:nvPr>
            <p:ph idx="5" type="subTitle"/>
          </p:nvPr>
        </p:nvSpPr>
        <p:spPr>
          <a:xfrm>
            <a:off x="6090675" y="2897374"/>
            <a:ext cx="1853400" cy="11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our Solar System. It’s only a bit larger than our Moon</a:t>
            </a:r>
            <a:endParaRPr/>
          </a:p>
        </p:txBody>
      </p:sp>
      <p:sp>
        <p:nvSpPr>
          <p:cNvPr id="222" name="Google Shape;222;p34"/>
          <p:cNvSpPr txBox="1"/>
          <p:nvPr>
            <p:ph idx="6" type="subTitle"/>
          </p:nvPr>
        </p:nvSpPr>
        <p:spPr>
          <a:xfrm>
            <a:off x="6090677" y="2239800"/>
            <a:ext cx="1853400" cy="7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5"/>
          <p:cNvPicPr preferRelativeResize="0"/>
          <p:nvPr/>
        </p:nvPicPr>
        <p:blipFill rotWithShape="1">
          <a:blip r:embed="rId3">
            <a:alphaModFix/>
          </a:blip>
          <a:srcRect b="15633" l="0" r="0" t="0"/>
          <a:stretch/>
        </p:blipFill>
        <p:spPr>
          <a:xfrm flipH="1">
            <a:off x="404957" y="217800"/>
            <a:ext cx="8334093" cy="4687947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5"/>
          <p:cNvSpPr/>
          <p:nvPr/>
        </p:nvSpPr>
        <p:spPr>
          <a:xfrm>
            <a:off x="1016225" y="-10050"/>
            <a:ext cx="4023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9" name="Google Shape;229;p35"/>
          <p:cNvSpPr txBox="1"/>
          <p:nvPr>
            <p:ph type="ctrTitle"/>
          </p:nvPr>
        </p:nvSpPr>
        <p:spPr>
          <a:xfrm>
            <a:off x="1420675" y="575075"/>
            <a:ext cx="3184800" cy="272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A</a:t>
            </a:r>
            <a:r>
              <a:rPr b="1" lang="es" sz="360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b="1" lang="es" sz="3600">
                <a:solidFill>
                  <a:srgbClr val="00DEBA"/>
                </a:solidFill>
                <a:latin typeface="Ubuntu"/>
                <a:ea typeface="Ubuntu"/>
                <a:cs typeface="Ubuntu"/>
                <a:sym typeface="Ubuntu"/>
              </a:rPr>
              <a:t>picture</a:t>
            </a:r>
            <a:r>
              <a:rPr b="1" lang="es" sz="3600">
                <a:solidFill>
                  <a:srgbClr val="E76A28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b="1" lang="es" sz="36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always reinforces the concept</a:t>
            </a:r>
            <a:endParaRPr b="1" sz="36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30" name="Google Shape;230;p35"/>
          <p:cNvSpPr txBox="1"/>
          <p:nvPr>
            <p:ph idx="1" type="subTitle"/>
          </p:nvPr>
        </p:nvSpPr>
        <p:spPr>
          <a:xfrm>
            <a:off x="1420675" y="3234125"/>
            <a:ext cx="2510700" cy="12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Images reveal large amounts of data quickly, so remember: use an image instead of long texts. Your audience will appreciate that</a:t>
            </a:r>
            <a:endParaRPr sz="14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 Min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